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cc42f68a564e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782ebff9634f02"/>
  </p:sldMasterIdLst>
  <p:sldIdLst>
    <p:sldId xmlns:r="http://schemas.openxmlformats.org/officeDocument/2006/relationships" id="256" r:id="R366bcd01b2c64ba9"/>
    <p:sldId xmlns:r="http://schemas.openxmlformats.org/officeDocument/2006/relationships" id="257" r:id="R3367ddf95e664c79"/>
    <p:sldId xmlns:r="http://schemas.openxmlformats.org/officeDocument/2006/relationships" id="258" r:id="Rf7f71f3183214e33"/>
    <p:sldId xmlns:r="http://schemas.openxmlformats.org/officeDocument/2006/relationships" id="259" r:id="Re045b9290014436a"/>
    <p:sldId xmlns:r="http://schemas.openxmlformats.org/officeDocument/2006/relationships" id="260" r:id="R0e9d9288799546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782ebff9634f02" /><Relationship Type="http://schemas.openxmlformats.org/officeDocument/2006/relationships/slide" Target="/ppt/slides/slide1.xml" Id="R366bcd01b2c64ba9" /><Relationship Type="http://schemas.openxmlformats.org/officeDocument/2006/relationships/slide" Target="/ppt/slides/slide2.xml" Id="R3367ddf95e664c79" /><Relationship Type="http://schemas.openxmlformats.org/officeDocument/2006/relationships/slide" Target="/ppt/slides/slide3.xml" Id="Rf7f71f3183214e33" /><Relationship Type="http://schemas.openxmlformats.org/officeDocument/2006/relationships/slide" Target="/ppt/slides/slide4.xml" Id="Re045b9290014436a" /><Relationship Type="http://schemas.openxmlformats.org/officeDocument/2006/relationships/slide" Target="/ppt/slides/slide5.xml" Id="R0e9d9288799546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eabb2d0d245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5e9a6be024bf7" /><Relationship Type="http://schemas.openxmlformats.org/officeDocument/2006/relationships/theme" Target="/ppt/slideMasters/theme/theme1.xml" Id="R0c872c9aabaf4b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65e9a6be024b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334a08b1c4c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775022d2c4e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084622f9545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ef02c876f46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9e1d42e1042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EIGÅS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EIGÅS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956 935 113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