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3c740a37524a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ed5c05cf344013"/>
  </p:sldMasterIdLst>
  <p:sldIdLst>
    <p:sldId xmlns:r="http://schemas.openxmlformats.org/officeDocument/2006/relationships" id="256" r:id="R612bf450a2874e05"/>
    <p:sldId xmlns:r="http://schemas.openxmlformats.org/officeDocument/2006/relationships" id="257" r:id="R7633f5d606bd4d47"/>
    <p:sldId xmlns:r="http://schemas.openxmlformats.org/officeDocument/2006/relationships" id="258" r:id="R7a19a3572c7d4519"/>
    <p:sldId xmlns:r="http://schemas.openxmlformats.org/officeDocument/2006/relationships" id="259" r:id="R0b72ce5d0c8e42b8"/>
    <p:sldId xmlns:r="http://schemas.openxmlformats.org/officeDocument/2006/relationships" id="260" r:id="R7480702d0d114e42"/>
    <p:sldId xmlns:r="http://schemas.openxmlformats.org/officeDocument/2006/relationships" id="261" r:id="R77451b4e98c94e6c"/>
    <p:sldId xmlns:r="http://schemas.openxmlformats.org/officeDocument/2006/relationships" id="262" r:id="Rc60fbcb05ae744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ed5c05cf344013" /><Relationship Type="http://schemas.openxmlformats.org/officeDocument/2006/relationships/slide" Target="/ppt/slides/slide1.xml" Id="R612bf450a2874e05" /><Relationship Type="http://schemas.openxmlformats.org/officeDocument/2006/relationships/slide" Target="/ppt/slides/slide2.xml" Id="R7633f5d606bd4d47" /><Relationship Type="http://schemas.openxmlformats.org/officeDocument/2006/relationships/slide" Target="/ppt/slides/slide3.xml" Id="R7a19a3572c7d4519" /><Relationship Type="http://schemas.openxmlformats.org/officeDocument/2006/relationships/slide" Target="/ppt/slides/slide4.xml" Id="R0b72ce5d0c8e42b8" /><Relationship Type="http://schemas.openxmlformats.org/officeDocument/2006/relationships/slide" Target="/ppt/slides/slide5.xml" Id="R7480702d0d114e42" /><Relationship Type="http://schemas.openxmlformats.org/officeDocument/2006/relationships/slide" Target="/ppt/slides/slide6.xml" Id="R77451b4e98c94e6c" /><Relationship Type="http://schemas.openxmlformats.org/officeDocument/2006/relationships/slide" Target="/ppt/slides/slide7.xml" Id="Rc60fbcb05ae744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f7052070b243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b212d4fda41e3" /><Relationship Type="http://schemas.openxmlformats.org/officeDocument/2006/relationships/theme" Target="/ppt/slideMasters/theme/theme1.xml" Id="Rc94c74af83ef4c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9b212d4fda41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f5e8e9bab46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cdc6af4dab4e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7135410b545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ee935966047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6e55e98b045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d4c04c84d4b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712194d1b4d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TRETTEN MINIPRIS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TRETTEN MINIPRIS AS ble etablert [år] og holder til i Tretten.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37 300 033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−661 237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−839 308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269 532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3 872 839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MELBØ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Kongsvegen 1609A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2635 Tretten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27 67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kiwi.tretten@ngbutikk.net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956 901 995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TRETTEN MINIPRIS AS</a:t>
            </a:r>
          </a:p>
        </p:txBody>
      </p:sp>
    </p:spTree>
  </p:cSld>
  <p:clrMapOvr>
    <a:masterClrMapping xmlns:a="http://schemas.openxmlformats.org/drawingml/2006/main"/>
  </p:clrMapOvr>
</p:sld>
</file>