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c2ea300d6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e3dd0645c4b89"/>
  </p:sldMasterIdLst>
  <p:sldIdLst>
    <p:sldId xmlns:r="http://schemas.openxmlformats.org/officeDocument/2006/relationships" id="256" r:id="R5b1677cbbb104cbd"/>
    <p:sldId xmlns:r="http://schemas.openxmlformats.org/officeDocument/2006/relationships" id="257" r:id="Rc32bbd300563464a"/>
    <p:sldId xmlns:r="http://schemas.openxmlformats.org/officeDocument/2006/relationships" id="258" r:id="Rf2d4f4a0ef8e4677"/>
    <p:sldId xmlns:r="http://schemas.openxmlformats.org/officeDocument/2006/relationships" id="259" r:id="R5ad3a9ab11ac4f6a"/>
    <p:sldId xmlns:r="http://schemas.openxmlformats.org/officeDocument/2006/relationships" id="260" r:id="R9e76f8fd9e754323"/>
    <p:sldId xmlns:r="http://schemas.openxmlformats.org/officeDocument/2006/relationships" id="261" r:id="Rfe4c449897434e26"/>
    <p:sldId xmlns:r="http://schemas.openxmlformats.org/officeDocument/2006/relationships" id="262" r:id="R4911935908fe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e3dd0645c4b89" /><Relationship Type="http://schemas.openxmlformats.org/officeDocument/2006/relationships/slide" Target="/ppt/slides/slide1.xml" Id="R5b1677cbbb104cbd" /><Relationship Type="http://schemas.openxmlformats.org/officeDocument/2006/relationships/slide" Target="/ppt/slides/slide2.xml" Id="Rc32bbd300563464a" /><Relationship Type="http://schemas.openxmlformats.org/officeDocument/2006/relationships/slide" Target="/ppt/slides/slide3.xml" Id="Rf2d4f4a0ef8e4677" /><Relationship Type="http://schemas.openxmlformats.org/officeDocument/2006/relationships/slide" Target="/ppt/slides/slide4.xml" Id="R5ad3a9ab11ac4f6a" /><Relationship Type="http://schemas.openxmlformats.org/officeDocument/2006/relationships/slide" Target="/ppt/slides/slide5.xml" Id="R9e76f8fd9e754323" /><Relationship Type="http://schemas.openxmlformats.org/officeDocument/2006/relationships/slide" Target="/ppt/slides/slide6.xml" Id="Rfe4c449897434e26" /><Relationship Type="http://schemas.openxmlformats.org/officeDocument/2006/relationships/slide" Target="/ppt/slides/slide7.xml" Id="R4911935908fe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57ba7976248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1517045d4db9" /><Relationship Type="http://schemas.openxmlformats.org/officeDocument/2006/relationships/theme" Target="/ppt/slideMasters/theme/theme1.xml" Id="Rf44ce4664f85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b1517045d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b3455e1e5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1145210e4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2763b7da34f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c16f5e139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39dffddc6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4a29088fa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ef63890a1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7 327 683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136 290 038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136 299 079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BJØNNESS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BJØNNESS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BJØNNESS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BJØNNESS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BJØNNESS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Bryns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74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sigurd.bjonness@sfjbb.net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956 707 773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