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75a3a3615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31b769ba64b3f"/>
  </p:sldMasterIdLst>
  <p:sldIdLst>
    <p:sldId xmlns:r="http://schemas.openxmlformats.org/officeDocument/2006/relationships" id="256" r:id="Ra47f32ae34344c6d"/>
    <p:sldId xmlns:r="http://schemas.openxmlformats.org/officeDocument/2006/relationships" id="257" r:id="R88ca4751f0e7477e"/>
    <p:sldId xmlns:r="http://schemas.openxmlformats.org/officeDocument/2006/relationships" id="258" r:id="Rda0c9e9727724455"/>
    <p:sldId xmlns:r="http://schemas.openxmlformats.org/officeDocument/2006/relationships" id="259" r:id="Rfffe672ec8f04485"/>
    <p:sldId xmlns:r="http://schemas.openxmlformats.org/officeDocument/2006/relationships" id="260" r:id="R00c01563d2954478"/>
    <p:sldId xmlns:r="http://schemas.openxmlformats.org/officeDocument/2006/relationships" id="261" r:id="R4444569453a249ab"/>
    <p:sldId xmlns:r="http://schemas.openxmlformats.org/officeDocument/2006/relationships" id="262" r:id="R25ac96e4c0b1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31b769ba64b3f" /><Relationship Type="http://schemas.openxmlformats.org/officeDocument/2006/relationships/slide" Target="/ppt/slides/slide1.xml" Id="Ra47f32ae34344c6d" /><Relationship Type="http://schemas.openxmlformats.org/officeDocument/2006/relationships/slide" Target="/ppt/slides/slide2.xml" Id="R88ca4751f0e7477e" /><Relationship Type="http://schemas.openxmlformats.org/officeDocument/2006/relationships/slide" Target="/ppt/slides/slide3.xml" Id="Rda0c9e9727724455" /><Relationship Type="http://schemas.openxmlformats.org/officeDocument/2006/relationships/slide" Target="/ppt/slides/slide4.xml" Id="Rfffe672ec8f04485" /><Relationship Type="http://schemas.openxmlformats.org/officeDocument/2006/relationships/slide" Target="/ppt/slides/slide5.xml" Id="R00c01563d2954478" /><Relationship Type="http://schemas.openxmlformats.org/officeDocument/2006/relationships/slide" Target="/ppt/slides/slide6.xml" Id="R4444569453a249ab" /><Relationship Type="http://schemas.openxmlformats.org/officeDocument/2006/relationships/slide" Target="/ppt/slides/slide7.xml" Id="R25ac96e4c0b1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3aa2e01e1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c6675a014907" /><Relationship Type="http://schemas.openxmlformats.org/officeDocument/2006/relationships/theme" Target="/ppt/slideMasters/theme/theme1.xml" Id="R238f1901cf65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dc6675a01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dedf2cd5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e85ff3ba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ef7da788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456f2149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c0d5eae8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a53abcf81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4fdc8792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