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88ea4cb2c47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e8985cf784476"/>
  </p:sldMasterIdLst>
  <p:sldIdLst>
    <p:sldId xmlns:r="http://schemas.openxmlformats.org/officeDocument/2006/relationships" id="256" r:id="R679a21d7d1104212"/>
    <p:sldId xmlns:r="http://schemas.openxmlformats.org/officeDocument/2006/relationships" id="257" r:id="R7e24cd5458e84786"/>
    <p:sldId xmlns:r="http://schemas.openxmlformats.org/officeDocument/2006/relationships" id="258" r:id="R592aabcbcb4947dd"/>
    <p:sldId xmlns:r="http://schemas.openxmlformats.org/officeDocument/2006/relationships" id="259" r:id="Redc502ac3ff945f4"/>
    <p:sldId xmlns:r="http://schemas.openxmlformats.org/officeDocument/2006/relationships" id="260" r:id="Re39fd40482114855"/>
    <p:sldId xmlns:r="http://schemas.openxmlformats.org/officeDocument/2006/relationships" id="261" r:id="R8e4fed7916bc45f2"/>
    <p:sldId xmlns:r="http://schemas.openxmlformats.org/officeDocument/2006/relationships" id="262" r:id="R48cd79fe9d17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e8985cf784476" /><Relationship Type="http://schemas.openxmlformats.org/officeDocument/2006/relationships/slide" Target="/ppt/slides/slide1.xml" Id="R679a21d7d1104212" /><Relationship Type="http://schemas.openxmlformats.org/officeDocument/2006/relationships/slide" Target="/ppt/slides/slide2.xml" Id="R7e24cd5458e84786" /><Relationship Type="http://schemas.openxmlformats.org/officeDocument/2006/relationships/slide" Target="/ppt/slides/slide3.xml" Id="R592aabcbcb4947dd" /><Relationship Type="http://schemas.openxmlformats.org/officeDocument/2006/relationships/slide" Target="/ppt/slides/slide4.xml" Id="Redc502ac3ff945f4" /><Relationship Type="http://schemas.openxmlformats.org/officeDocument/2006/relationships/slide" Target="/ppt/slides/slide5.xml" Id="Re39fd40482114855" /><Relationship Type="http://schemas.openxmlformats.org/officeDocument/2006/relationships/slide" Target="/ppt/slides/slide6.xml" Id="R8e4fed7916bc45f2" /><Relationship Type="http://schemas.openxmlformats.org/officeDocument/2006/relationships/slide" Target="/ppt/slides/slide7.xml" Id="R48cd79fe9d17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239e9ff52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4d8734b24817" /><Relationship Type="http://schemas.openxmlformats.org/officeDocument/2006/relationships/theme" Target="/ppt/slideMasters/theme/theme1.xml" Id="Reeb1e2e76623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f4d8734b2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7f9e563e8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4ca587b2a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1a12280d5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8d294064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3392393bb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1e17e884a44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0ca49371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INFO-TEAM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INFO-TEAM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58 730 201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62 464 648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SUNDBÄCK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SUNDBÄCK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HUGO SUNDBÄCK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Trykkeriveien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post@curasoft.no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956 590 221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INFO-TEAM AS</a:t>
            </a:r>
          </a:p>
        </p:txBody>
      </p:sp>
    </p:spTree>
  </p:cSld>
  <p:clrMapOvr>
    <a:masterClrMapping xmlns:a="http://schemas.openxmlformats.org/drawingml/2006/main"/>
  </p:clrMapOvr>
</p:sld>
</file>