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e50823e95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0a52418964189"/>
  </p:sldMasterIdLst>
  <p:sldIdLst>
    <p:sldId xmlns:r="http://schemas.openxmlformats.org/officeDocument/2006/relationships" id="256" r:id="R155b397c417c4e0b"/>
    <p:sldId xmlns:r="http://schemas.openxmlformats.org/officeDocument/2006/relationships" id="257" r:id="R7cee54f97d434f68"/>
    <p:sldId xmlns:r="http://schemas.openxmlformats.org/officeDocument/2006/relationships" id="258" r:id="Rf0b67b523530445a"/>
    <p:sldId xmlns:r="http://schemas.openxmlformats.org/officeDocument/2006/relationships" id="259" r:id="R389bbf6f435f4d2c"/>
    <p:sldId xmlns:r="http://schemas.openxmlformats.org/officeDocument/2006/relationships" id="260" r:id="Red35d0a563c74322"/>
    <p:sldId xmlns:r="http://schemas.openxmlformats.org/officeDocument/2006/relationships" id="261" r:id="R8e37abd2b108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0a52418964189" /><Relationship Type="http://schemas.openxmlformats.org/officeDocument/2006/relationships/slide" Target="/ppt/slides/slide1.xml" Id="R155b397c417c4e0b" /><Relationship Type="http://schemas.openxmlformats.org/officeDocument/2006/relationships/slide" Target="/ppt/slides/slide2.xml" Id="R7cee54f97d434f68" /><Relationship Type="http://schemas.openxmlformats.org/officeDocument/2006/relationships/slide" Target="/ppt/slides/slide3.xml" Id="Rf0b67b523530445a" /><Relationship Type="http://schemas.openxmlformats.org/officeDocument/2006/relationships/slide" Target="/ppt/slides/slide4.xml" Id="R389bbf6f435f4d2c" /><Relationship Type="http://schemas.openxmlformats.org/officeDocument/2006/relationships/slide" Target="/ppt/slides/slide5.xml" Id="Red35d0a563c74322" /><Relationship Type="http://schemas.openxmlformats.org/officeDocument/2006/relationships/slide" Target="/ppt/slides/slide6.xml" Id="R8e37abd2b108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4c17773a1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732b38bb4b98" /><Relationship Type="http://schemas.openxmlformats.org/officeDocument/2006/relationships/theme" Target="/ppt/slideMasters/theme/theme1.xml" Id="R327905493459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0732b38bb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d5a1ec02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969845bee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3de4820a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c81fec169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5bf7a878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12f9834f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