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b1c3a7971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be9e463724dc4"/>
  </p:sldMasterIdLst>
  <p:sldIdLst>
    <p:sldId xmlns:r="http://schemas.openxmlformats.org/officeDocument/2006/relationships" id="256" r:id="R4bb937269cba4da2"/>
    <p:sldId xmlns:r="http://schemas.openxmlformats.org/officeDocument/2006/relationships" id="257" r:id="Rd47f2aa018ee4489"/>
    <p:sldId xmlns:r="http://schemas.openxmlformats.org/officeDocument/2006/relationships" id="258" r:id="R3fc64fdd8bc64878"/>
    <p:sldId xmlns:r="http://schemas.openxmlformats.org/officeDocument/2006/relationships" id="259" r:id="R99d69376da044600"/>
    <p:sldId xmlns:r="http://schemas.openxmlformats.org/officeDocument/2006/relationships" id="260" r:id="R81dcf4d8aae6462c"/>
    <p:sldId xmlns:r="http://schemas.openxmlformats.org/officeDocument/2006/relationships" id="261" r:id="Rcf7cf880286944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be9e463724dc4" /><Relationship Type="http://schemas.openxmlformats.org/officeDocument/2006/relationships/slide" Target="/ppt/slides/slide1.xml" Id="R4bb937269cba4da2" /><Relationship Type="http://schemas.openxmlformats.org/officeDocument/2006/relationships/slide" Target="/ppt/slides/slide2.xml" Id="Rd47f2aa018ee4489" /><Relationship Type="http://schemas.openxmlformats.org/officeDocument/2006/relationships/slide" Target="/ppt/slides/slide3.xml" Id="R3fc64fdd8bc64878" /><Relationship Type="http://schemas.openxmlformats.org/officeDocument/2006/relationships/slide" Target="/ppt/slides/slide4.xml" Id="R99d69376da044600" /><Relationship Type="http://schemas.openxmlformats.org/officeDocument/2006/relationships/slide" Target="/ppt/slides/slide5.xml" Id="R81dcf4d8aae6462c" /><Relationship Type="http://schemas.openxmlformats.org/officeDocument/2006/relationships/slide" Target="/ppt/slides/slide6.xml" Id="Rcf7cf880286944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d81003d65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f148b1c96410e" /><Relationship Type="http://schemas.openxmlformats.org/officeDocument/2006/relationships/theme" Target="/ppt/slideMasters/theme/theme1.xml" Id="R988840dbce31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f148b1c96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27d507061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dd24a026c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c465e13c3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f1d6f16324c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1bdbc3ea1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d7a0caea0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RØROSBANKEN RØROS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Kjerkgata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firmapost@rorosbanken.no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956 548 888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