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c86739ad79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8b55fb0c974688"/>
  </p:sldMasterIdLst>
  <p:sldIdLst>
    <p:sldId xmlns:r="http://schemas.openxmlformats.org/officeDocument/2006/relationships" id="256" r:id="Rb3358cfc4e1744e2"/>
    <p:sldId xmlns:r="http://schemas.openxmlformats.org/officeDocument/2006/relationships" id="257" r:id="Rba42cba316c947c4"/>
    <p:sldId xmlns:r="http://schemas.openxmlformats.org/officeDocument/2006/relationships" id="258" r:id="Rad59dfe656ea4195"/>
    <p:sldId xmlns:r="http://schemas.openxmlformats.org/officeDocument/2006/relationships" id="259" r:id="R283578bea4944ddf"/>
    <p:sldId xmlns:r="http://schemas.openxmlformats.org/officeDocument/2006/relationships" id="260" r:id="R36b535fd5b8741a5"/>
    <p:sldId xmlns:r="http://schemas.openxmlformats.org/officeDocument/2006/relationships" id="261" r:id="R21e25bb75a13459b"/>
    <p:sldId xmlns:r="http://schemas.openxmlformats.org/officeDocument/2006/relationships" id="262" r:id="R398127cf54fe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b55fb0c974688" /><Relationship Type="http://schemas.openxmlformats.org/officeDocument/2006/relationships/slide" Target="/ppt/slides/slide1.xml" Id="Rb3358cfc4e1744e2" /><Relationship Type="http://schemas.openxmlformats.org/officeDocument/2006/relationships/slide" Target="/ppt/slides/slide2.xml" Id="Rba42cba316c947c4" /><Relationship Type="http://schemas.openxmlformats.org/officeDocument/2006/relationships/slide" Target="/ppt/slides/slide3.xml" Id="Rad59dfe656ea4195" /><Relationship Type="http://schemas.openxmlformats.org/officeDocument/2006/relationships/slide" Target="/ppt/slides/slide4.xml" Id="R283578bea4944ddf" /><Relationship Type="http://schemas.openxmlformats.org/officeDocument/2006/relationships/slide" Target="/ppt/slides/slide5.xml" Id="R36b535fd5b8741a5" /><Relationship Type="http://schemas.openxmlformats.org/officeDocument/2006/relationships/slide" Target="/ppt/slides/slide6.xml" Id="R21e25bb75a13459b" /><Relationship Type="http://schemas.openxmlformats.org/officeDocument/2006/relationships/slide" Target="/ppt/slides/slide7.xml" Id="R398127cf54fe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704697c2a4c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f178ac44340bf" /><Relationship Type="http://schemas.openxmlformats.org/officeDocument/2006/relationships/theme" Target="/ppt/slideMasters/theme/theme1.xml" Id="Rca8885a9ce2344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f178ac443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1b918a6a1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d59ffce94c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2043b8a40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a37d8560f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abe737a23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ef49f6a7c43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5420b9db54a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