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258cf858a4d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a93fed8904684"/>
  </p:sldMasterIdLst>
  <p:sldIdLst>
    <p:sldId xmlns:r="http://schemas.openxmlformats.org/officeDocument/2006/relationships" id="256" r:id="R04784906b3f04dfb"/>
    <p:sldId xmlns:r="http://schemas.openxmlformats.org/officeDocument/2006/relationships" id="257" r:id="R908a737e09e144c6"/>
    <p:sldId xmlns:r="http://schemas.openxmlformats.org/officeDocument/2006/relationships" id="258" r:id="R1d9498bf95b945bf"/>
    <p:sldId xmlns:r="http://schemas.openxmlformats.org/officeDocument/2006/relationships" id="259" r:id="R1631e8a179f8496e"/>
    <p:sldId xmlns:r="http://schemas.openxmlformats.org/officeDocument/2006/relationships" id="260" r:id="R7bf967fe25c54392"/>
    <p:sldId xmlns:r="http://schemas.openxmlformats.org/officeDocument/2006/relationships" id="261" r:id="Rde25081efbe242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a93fed8904684" /><Relationship Type="http://schemas.openxmlformats.org/officeDocument/2006/relationships/slide" Target="/ppt/slides/slide1.xml" Id="R04784906b3f04dfb" /><Relationship Type="http://schemas.openxmlformats.org/officeDocument/2006/relationships/slide" Target="/ppt/slides/slide2.xml" Id="R908a737e09e144c6" /><Relationship Type="http://schemas.openxmlformats.org/officeDocument/2006/relationships/slide" Target="/ppt/slides/slide3.xml" Id="R1d9498bf95b945bf" /><Relationship Type="http://schemas.openxmlformats.org/officeDocument/2006/relationships/slide" Target="/ppt/slides/slide4.xml" Id="R1631e8a179f8496e" /><Relationship Type="http://schemas.openxmlformats.org/officeDocument/2006/relationships/slide" Target="/ppt/slides/slide5.xml" Id="R7bf967fe25c54392" /><Relationship Type="http://schemas.openxmlformats.org/officeDocument/2006/relationships/slide" Target="/ppt/slides/slide6.xml" Id="Rde25081efbe242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30ad40b5349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440101dba4eb5" /><Relationship Type="http://schemas.openxmlformats.org/officeDocument/2006/relationships/theme" Target="/ppt/slideMasters/theme/theme1.xml" Id="Rc0c841c8273b4e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e440101dba4e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734994dfc4a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4388f999f4e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b4c2b1d0549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72f2c0a0147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996d84e894e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85410cb6c46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HOSPITALITY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956 281 792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