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c720be0e0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f3ff731a146b2"/>
  </p:sldMasterIdLst>
  <p:sldIdLst>
    <p:sldId xmlns:r="http://schemas.openxmlformats.org/officeDocument/2006/relationships" id="256" r:id="R9e40a0641f444490"/>
    <p:sldId xmlns:r="http://schemas.openxmlformats.org/officeDocument/2006/relationships" id="257" r:id="R83ad1210b8bd4270"/>
    <p:sldId xmlns:r="http://schemas.openxmlformats.org/officeDocument/2006/relationships" id="258" r:id="R6ab13d06126d49a1"/>
    <p:sldId xmlns:r="http://schemas.openxmlformats.org/officeDocument/2006/relationships" id="259" r:id="R9599d9c9e4f1497b"/>
    <p:sldId xmlns:r="http://schemas.openxmlformats.org/officeDocument/2006/relationships" id="260" r:id="R1d54f7d155a746bf"/>
    <p:sldId xmlns:r="http://schemas.openxmlformats.org/officeDocument/2006/relationships" id="261" r:id="R42dfa376d6be4b23"/>
    <p:sldId xmlns:r="http://schemas.openxmlformats.org/officeDocument/2006/relationships" id="262" r:id="R56203abc8cb8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f3ff731a146b2" /><Relationship Type="http://schemas.openxmlformats.org/officeDocument/2006/relationships/slide" Target="/ppt/slides/slide1.xml" Id="R9e40a0641f444490" /><Relationship Type="http://schemas.openxmlformats.org/officeDocument/2006/relationships/slide" Target="/ppt/slides/slide2.xml" Id="R83ad1210b8bd4270" /><Relationship Type="http://schemas.openxmlformats.org/officeDocument/2006/relationships/slide" Target="/ppt/slides/slide3.xml" Id="R6ab13d06126d49a1" /><Relationship Type="http://schemas.openxmlformats.org/officeDocument/2006/relationships/slide" Target="/ppt/slides/slide4.xml" Id="R9599d9c9e4f1497b" /><Relationship Type="http://schemas.openxmlformats.org/officeDocument/2006/relationships/slide" Target="/ppt/slides/slide5.xml" Id="R1d54f7d155a746bf" /><Relationship Type="http://schemas.openxmlformats.org/officeDocument/2006/relationships/slide" Target="/ppt/slides/slide6.xml" Id="R42dfa376d6be4b23" /><Relationship Type="http://schemas.openxmlformats.org/officeDocument/2006/relationships/slide" Target="/ppt/slides/slide7.xml" Id="R56203abc8cb8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bfdbc0232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77703848a4ac7" /><Relationship Type="http://schemas.openxmlformats.org/officeDocument/2006/relationships/theme" Target="/ppt/slideMasters/theme/theme1.xml" Id="Rb549f6b85109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77703848a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ecd6764d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1916cd51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7acf76e7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c7ef40a0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8b43de06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8666edf1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83e9e1f5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