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55aeb0b9b143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648972309e4b86"/>
  </p:sldMasterIdLst>
  <p:sldIdLst>
    <p:sldId xmlns:r="http://schemas.openxmlformats.org/officeDocument/2006/relationships" id="256" r:id="R060e8fe014404a47"/>
    <p:sldId xmlns:r="http://schemas.openxmlformats.org/officeDocument/2006/relationships" id="257" r:id="Rf242bea5aec54986"/>
    <p:sldId xmlns:r="http://schemas.openxmlformats.org/officeDocument/2006/relationships" id="258" r:id="Rd826583a8f5e4ae4"/>
    <p:sldId xmlns:r="http://schemas.openxmlformats.org/officeDocument/2006/relationships" id="259" r:id="R30e70d8d174744ae"/>
    <p:sldId xmlns:r="http://schemas.openxmlformats.org/officeDocument/2006/relationships" id="260" r:id="R279cf44e9ce049ea"/>
    <p:sldId xmlns:r="http://schemas.openxmlformats.org/officeDocument/2006/relationships" id="261" r:id="R5bbe1ff97c3d4b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48972309e4b86" /><Relationship Type="http://schemas.openxmlformats.org/officeDocument/2006/relationships/slide" Target="/ppt/slides/slide1.xml" Id="R060e8fe014404a47" /><Relationship Type="http://schemas.openxmlformats.org/officeDocument/2006/relationships/slide" Target="/ppt/slides/slide2.xml" Id="Rf242bea5aec54986" /><Relationship Type="http://schemas.openxmlformats.org/officeDocument/2006/relationships/slide" Target="/ppt/slides/slide3.xml" Id="Rd826583a8f5e4ae4" /><Relationship Type="http://schemas.openxmlformats.org/officeDocument/2006/relationships/slide" Target="/ppt/slides/slide4.xml" Id="R30e70d8d174744ae" /><Relationship Type="http://schemas.openxmlformats.org/officeDocument/2006/relationships/slide" Target="/ppt/slides/slide5.xml" Id="R279cf44e9ce049ea" /><Relationship Type="http://schemas.openxmlformats.org/officeDocument/2006/relationships/slide" Target="/ppt/slides/slide6.xml" Id="R5bbe1ff97c3d4b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a5250fdb24e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37b30943241e3" /><Relationship Type="http://schemas.openxmlformats.org/officeDocument/2006/relationships/theme" Target="/ppt/slideMasters/theme/theme1.xml" Id="Rd66c0d2cb8cd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637b30943241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75fd1975b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0cbfd01b2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afc230ffe4c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268e4dc404e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c09610f0344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ec594193b4b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26 516 322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90 469 284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116 925 621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imf@imf.no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955 043 901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