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4114da0ef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c9c8cfb10419f"/>
  </p:sldMasterIdLst>
  <p:sldIdLst>
    <p:sldId xmlns:r="http://schemas.openxmlformats.org/officeDocument/2006/relationships" id="256" r:id="Rae0bf836225e45f8"/>
    <p:sldId xmlns:r="http://schemas.openxmlformats.org/officeDocument/2006/relationships" id="257" r:id="Rcc2abf88d44545b8"/>
    <p:sldId xmlns:r="http://schemas.openxmlformats.org/officeDocument/2006/relationships" id="258" r:id="Rf33f6b1e53ad4e77"/>
    <p:sldId xmlns:r="http://schemas.openxmlformats.org/officeDocument/2006/relationships" id="259" r:id="Rca7413a144394541"/>
    <p:sldId xmlns:r="http://schemas.openxmlformats.org/officeDocument/2006/relationships" id="260" r:id="R19e68551de5f4fa3"/>
    <p:sldId xmlns:r="http://schemas.openxmlformats.org/officeDocument/2006/relationships" id="261" r:id="R3963fb09e3b8413d"/>
    <p:sldId xmlns:r="http://schemas.openxmlformats.org/officeDocument/2006/relationships" id="262" r:id="R1c87c64db178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c9c8cfb10419f" /><Relationship Type="http://schemas.openxmlformats.org/officeDocument/2006/relationships/slide" Target="/ppt/slides/slide1.xml" Id="Rae0bf836225e45f8" /><Relationship Type="http://schemas.openxmlformats.org/officeDocument/2006/relationships/slide" Target="/ppt/slides/slide2.xml" Id="Rcc2abf88d44545b8" /><Relationship Type="http://schemas.openxmlformats.org/officeDocument/2006/relationships/slide" Target="/ppt/slides/slide3.xml" Id="Rf33f6b1e53ad4e77" /><Relationship Type="http://schemas.openxmlformats.org/officeDocument/2006/relationships/slide" Target="/ppt/slides/slide4.xml" Id="Rca7413a144394541" /><Relationship Type="http://schemas.openxmlformats.org/officeDocument/2006/relationships/slide" Target="/ppt/slides/slide5.xml" Id="R19e68551de5f4fa3" /><Relationship Type="http://schemas.openxmlformats.org/officeDocument/2006/relationships/slide" Target="/ppt/slides/slide6.xml" Id="R3963fb09e3b8413d" /><Relationship Type="http://schemas.openxmlformats.org/officeDocument/2006/relationships/slide" Target="/ppt/slides/slide7.xml" Id="R1c87c64db178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8f4231b5a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191d9da147db" /><Relationship Type="http://schemas.openxmlformats.org/officeDocument/2006/relationships/theme" Target="/ppt/slideMasters/theme/theme1.xml" Id="R7dd9572907be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c191d9da1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5ae2a607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362f32af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e8bd1ff22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acfa48f4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70746c38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bdb9f1f2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08af452f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