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7f67e1f32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60f264daf4d08"/>
  </p:sldMasterIdLst>
  <p:sldIdLst>
    <p:sldId xmlns:r="http://schemas.openxmlformats.org/officeDocument/2006/relationships" id="256" r:id="Rf8e403ba69c04ca6"/>
    <p:sldId xmlns:r="http://schemas.openxmlformats.org/officeDocument/2006/relationships" id="257" r:id="R28d945cf671a4764"/>
    <p:sldId xmlns:r="http://schemas.openxmlformats.org/officeDocument/2006/relationships" id="258" r:id="R5b283416984c4c7f"/>
    <p:sldId xmlns:r="http://schemas.openxmlformats.org/officeDocument/2006/relationships" id="259" r:id="R8a6e93e668ef43e7"/>
    <p:sldId xmlns:r="http://schemas.openxmlformats.org/officeDocument/2006/relationships" id="260" r:id="Red99d6ea273f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60f264daf4d08" /><Relationship Type="http://schemas.openxmlformats.org/officeDocument/2006/relationships/slide" Target="/ppt/slides/slide1.xml" Id="Rf8e403ba69c04ca6" /><Relationship Type="http://schemas.openxmlformats.org/officeDocument/2006/relationships/slide" Target="/ppt/slides/slide2.xml" Id="R28d945cf671a4764" /><Relationship Type="http://schemas.openxmlformats.org/officeDocument/2006/relationships/slide" Target="/ppt/slides/slide3.xml" Id="R5b283416984c4c7f" /><Relationship Type="http://schemas.openxmlformats.org/officeDocument/2006/relationships/slide" Target="/ppt/slides/slide4.xml" Id="R8a6e93e668ef43e7" /><Relationship Type="http://schemas.openxmlformats.org/officeDocument/2006/relationships/slide" Target="/ppt/slides/slide5.xml" Id="Red99d6ea273f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fc147b3dd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5060674c4a7b" /><Relationship Type="http://schemas.openxmlformats.org/officeDocument/2006/relationships/theme" Target="/ppt/slideMasters/theme/theme1.xml" Id="Rdd4ac3a742e3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45060674c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652e7770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a2354559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d0f83cb0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9148614b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f90ce97e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