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06d438395241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e4e8ddbc544297"/>
  </p:sldMasterIdLst>
  <p:sldIdLst>
    <p:sldId xmlns:r="http://schemas.openxmlformats.org/officeDocument/2006/relationships" id="256" r:id="R4f8b145361604996"/>
    <p:sldId xmlns:r="http://schemas.openxmlformats.org/officeDocument/2006/relationships" id="257" r:id="R6057a05782bd4dc2"/>
    <p:sldId xmlns:r="http://schemas.openxmlformats.org/officeDocument/2006/relationships" id="258" r:id="R648854d2e55d4d50"/>
    <p:sldId xmlns:r="http://schemas.openxmlformats.org/officeDocument/2006/relationships" id="259" r:id="R26d1918fa9f34f75"/>
    <p:sldId xmlns:r="http://schemas.openxmlformats.org/officeDocument/2006/relationships" id="260" r:id="Rcd1f78e4e3814df3"/>
    <p:sldId xmlns:r="http://schemas.openxmlformats.org/officeDocument/2006/relationships" id="261" r:id="Reea3e8d54d9047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4e8ddbc544297" /><Relationship Type="http://schemas.openxmlformats.org/officeDocument/2006/relationships/slide" Target="/ppt/slides/slide1.xml" Id="R4f8b145361604996" /><Relationship Type="http://schemas.openxmlformats.org/officeDocument/2006/relationships/slide" Target="/ppt/slides/slide2.xml" Id="R6057a05782bd4dc2" /><Relationship Type="http://schemas.openxmlformats.org/officeDocument/2006/relationships/slide" Target="/ppt/slides/slide3.xml" Id="R648854d2e55d4d50" /><Relationship Type="http://schemas.openxmlformats.org/officeDocument/2006/relationships/slide" Target="/ppt/slides/slide4.xml" Id="R26d1918fa9f34f75" /><Relationship Type="http://schemas.openxmlformats.org/officeDocument/2006/relationships/slide" Target="/ppt/slides/slide5.xml" Id="Rcd1f78e4e3814df3" /><Relationship Type="http://schemas.openxmlformats.org/officeDocument/2006/relationships/slide" Target="/ppt/slides/slide6.xml" Id="Reea3e8d54d9047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82c0a56934c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442ad0948407b" /><Relationship Type="http://schemas.openxmlformats.org/officeDocument/2006/relationships/theme" Target="/ppt/slideMasters/theme/theme1.xml" Id="R1de99eadeb5847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c442ad094840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d482b28ac46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6b65725154a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6d3e6440840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014d9ddf043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c47b8f58d41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eb54079ca44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