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9503db8bc64e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febb217d4e4347"/>
  </p:sldMasterIdLst>
  <p:sldIdLst>
    <p:sldId xmlns:r="http://schemas.openxmlformats.org/officeDocument/2006/relationships" id="256" r:id="R614366c8ef3046f7"/>
    <p:sldId xmlns:r="http://schemas.openxmlformats.org/officeDocument/2006/relationships" id="257" r:id="Ref7ee4e528994934"/>
    <p:sldId xmlns:r="http://schemas.openxmlformats.org/officeDocument/2006/relationships" id="258" r:id="R8837978cbd19444b"/>
    <p:sldId xmlns:r="http://schemas.openxmlformats.org/officeDocument/2006/relationships" id="259" r:id="R047898a1012a456f"/>
    <p:sldId xmlns:r="http://schemas.openxmlformats.org/officeDocument/2006/relationships" id="260" r:id="R4e30541d020448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ebb217d4e4347" /><Relationship Type="http://schemas.openxmlformats.org/officeDocument/2006/relationships/slide" Target="/ppt/slides/slide1.xml" Id="R614366c8ef3046f7" /><Relationship Type="http://schemas.openxmlformats.org/officeDocument/2006/relationships/slide" Target="/ppt/slides/slide2.xml" Id="Ref7ee4e528994934" /><Relationship Type="http://schemas.openxmlformats.org/officeDocument/2006/relationships/slide" Target="/ppt/slides/slide3.xml" Id="R8837978cbd19444b" /><Relationship Type="http://schemas.openxmlformats.org/officeDocument/2006/relationships/slide" Target="/ppt/slides/slide4.xml" Id="R047898a1012a456f" /><Relationship Type="http://schemas.openxmlformats.org/officeDocument/2006/relationships/slide" Target="/ppt/slides/slide5.xml" Id="R4e30541d020448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a84650fc34e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0a353c19b4d4a" /><Relationship Type="http://schemas.openxmlformats.org/officeDocument/2006/relationships/theme" Target="/ppt/slideMasters/theme/theme1.xml" Id="Rfb3850c04f8748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d0a353c19b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0423e6b6843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25f2ca59942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be21628b14d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d3badb6a144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5dba9acc14b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ØVRE EIKER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EIKER KOMMUNE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25 10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post@ovre-eiker.kommune.no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www.ovre-eiker.kommune.no/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954 597 482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