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5866ffecc3a4da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927ff78933441c8"/>
  </p:sldMasterIdLst>
  <p:sldIdLst>
    <p:sldId xmlns:r="http://schemas.openxmlformats.org/officeDocument/2006/relationships" id="256" r:id="R3cfa6f704c854b11"/>
    <p:sldId xmlns:r="http://schemas.openxmlformats.org/officeDocument/2006/relationships" id="257" r:id="Rb341df8ca521491c"/>
    <p:sldId xmlns:r="http://schemas.openxmlformats.org/officeDocument/2006/relationships" id="258" r:id="Rdb611ca7cb5d40b5"/>
    <p:sldId xmlns:r="http://schemas.openxmlformats.org/officeDocument/2006/relationships" id="259" r:id="Re9acf046bc6d4f36"/>
    <p:sldId xmlns:r="http://schemas.openxmlformats.org/officeDocument/2006/relationships" id="260" r:id="R7e249cbfc2f344b9"/>
    <p:sldId xmlns:r="http://schemas.openxmlformats.org/officeDocument/2006/relationships" id="261" r:id="R92304e4be7c949d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927ff78933441c8" /><Relationship Type="http://schemas.openxmlformats.org/officeDocument/2006/relationships/slide" Target="/ppt/slides/slide1.xml" Id="R3cfa6f704c854b11" /><Relationship Type="http://schemas.openxmlformats.org/officeDocument/2006/relationships/slide" Target="/ppt/slides/slide2.xml" Id="Rb341df8ca521491c" /><Relationship Type="http://schemas.openxmlformats.org/officeDocument/2006/relationships/slide" Target="/ppt/slides/slide3.xml" Id="Rdb611ca7cb5d40b5" /><Relationship Type="http://schemas.openxmlformats.org/officeDocument/2006/relationships/slide" Target="/ppt/slides/slide4.xml" Id="Re9acf046bc6d4f36" /><Relationship Type="http://schemas.openxmlformats.org/officeDocument/2006/relationships/slide" Target="/ppt/slides/slide5.xml" Id="R7e249cbfc2f344b9" /><Relationship Type="http://schemas.openxmlformats.org/officeDocument/2006/relationships/slide" Target="/ppt/slides/slide6.xml" Id="R92304e4be7c949d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64320d4b4e6454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8d8df51a7740eb" /><Relationship Type="http://schemas.openxmlformats.org/officeDocument/2006/relationships/theme" Target="/ppt/slideMasters/theme/theme1.xml" Id="Raa0cb8e375a1452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e8d8df51a7740e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3e3428f488420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8ac3745b6a4d5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9121e9abe3455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f47c6d281946c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8429d29d144a7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771259c8c94ac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BRANDBU OG TINGELSTAD ALMENNING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BRANDBU OG TINGELSTAD ALMENNING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BRANDBU OG TINGELSTAD ALMENNING ble etablert [år] og holder til i Jaren.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BRANDBU OG TINGELSTAD ALMENNING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BRANDBU OG TINGELSTAD ALMENNING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BRANDBU OG TINGELSTAD ALMENNING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59 431 615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22 272 000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35 430 747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215 591 528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228 929 028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BRANDBU OG TINGELSTAD ALMENNING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Storlinna 122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2770 Jaren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61 33 64 90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post@b-t-a.no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www.b-t-a.no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954 575 152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BRANDBU OG TINGELSTAD ALMENNING</a:t>
            </a:r>
          </a:p>
        </p:txBody>
      </p:sp>
    </p:spTree>
  </p:cSld>
  <p:clrMapOvr>
    <a:masterClrMapping xmlns:a="http://schemas.openxmlformats.org/drawingml/2006/main"/>
  </p:clrMapOvr>
</p:sld>
</file>