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cf25d743d84d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8ff7efa45d4ab3"/>
  </p:sldMasterIdLst>
  <p:sldIdLst>
    <p:sldId xmlns:r="http://schemas.openxmlformats.org/officeDocument/2006/relationships" id="256" r:id="Rf037323973414429"/>
    <p:sldId xmlns:r="http://schemas.openxmlformats.org/officeDocument/2006/relationships" id="257" r:id="Rc6b6178c6c2044fe"/>
    <p:sldId xmlns:r="http://schemas.openxmlformats.org/officeDocument/2006/relationships" id="258" r:id="Rb1f99c35f5474b43"/>
    <p:sldId xmlns:r="http://schemas.openxmlformats.org/officeDocument/2006/relationships" id="259" r:id="R62f8f27f734547ac"/>
    <p:sldId xmlns:r="http://schemas.openxmlformats.org/officeDocument/2006/relationships" id="260" r:id="Rfff01b419747490d"/>
    <p:sldId xmlns:r="http://schemas.openxmlformats.org/officeDocument/2006/relationships" id="261" r:id="Ra1b177c49f174e75"/>
    <p:sldId xmlns:r="http://schemas.openxmlformats.org/officeDocument/2006/relationships" id="262" r:id="Rf9a4a8ea78754a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8ff7efa45d4ab3" /><Relationship Type="http://schemas.openxmlformats.org/officeDocument/2006/relationships/slide" Target="/ppt/slides/slide1.xml" Id="Rf037323973414429" /><Relationship Type="http://schemas.openxmlformats.org/officeDocument/2006/relationships/slide" Target="/ppt/slides/slide2.xml" Id="Rc6b6178c6c2044fe" /><Relationship Type="http://schemas.openxmlformats.org/officeDocument/2006/relationships/slide" Target="/ppt/slides/slide3.xml" Id="Rb1f99c35f5474b43" /><Relationship Type="http://schemas.openxmlformats.org/officeDocument/2006/relationships/slide" Target="/ppt/slides/slide4.xml" Id="R62f8f27f734547ac" /><Relationship Type="http://schemas.openxmlformats.org/officeDocument/2006/relationships/slide" Target="/ppt/slides/slide5.xml" Id="Rfff01b419747490d" /><Relationship Type="http://schemas.openxmlformats.org/officeDocument/2006/relationships/slide" Target="/ppt/slides/slide6.xml" Id="Ra1b177c49f174e75" /><Relationship Type="http://schemas.openxmlformats.org/officeDocument/2006/relationships/slide" Target="/ppt/slides/slide7.xml" Id="Rf9a4a8ea78754a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21d6a9776143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0e8a9d6494a5b" /><Relationship Type="http://schemas.openxmlformats.org/officeDocument/2006/relationships/theme" Target="/ppt/slideMasters/theme/theme1.xml" Id="R809b188f7bfd4e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60e8a9d6494a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09038f5ac43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20542f3c045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2cf4ff7f445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f5fa7c1d44c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1fe0d118144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33499ac8244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2e8ac424743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NESLIA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NESLIA HOLDING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375 438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1 444 147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1 636 726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BURAN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Neslia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petter.buran@amesto.no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953 567 210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