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006c64b56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c21b6ebb34417"/>
  </p:sldMasterIdLst>
  <p:sldIdLst>
    <p:sldId xmlns:r="http://schemas.openxmlformats.org/officeDocument/2006/relationships" id="256" r:id="Rb8b7b5197b214cba"/>
    <p:sldId xmlns:r="http://schemas.openxmlformats.org/officeDocument/2006/relationships" id="257" r:id="R7ca1f4de1c87479e"/>
    <p:sldId xmlns:r="http://schemas.openxmlformats.org/officeDocument/2006/relationships" id="258" r:id="R3c928ae47580464b"/>
    <p:sldId xmlns:r="http://schemas.openxmlformats.org/officeDocument/2006/relationships" id="259" r:id="R3dc8c5f5e41c4911"/>
    <p:sldId xmlns:r="http://schemas.openxmlformats.org/officeDocument/2006/relationships" id="260" r:id="R87d7857719a5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c21b6ebb34417" /><Relationship Type="http://schemas.openxmlformats.org/officeDocument/2006/relationships/slide" Target="/ppt/slides/slide1.xml" Id="Rb8b7b5197b214cba" /><Relationship Type="http://schemas.openxmlformats.org/officeDocument/2006/relationships/slide" Target="/ppt/slides/slide2.xml" Id="R7ca1f4de1c87479e" /><Relationship Type="http://schemas.openxmlformats.org/officeDocument/2006/relationships/slide" Target="/ppt/slides/slide3.xml" Id="R3c928ae47580464b" /><Relationship Type="http://schemas.openxmlformats.org/officeDocument/2006/relationships/slide" Target="/ppt/slides/slide4.xml" Id="R3dc8c5f5e41c4911" /><Relationship Type="http://schemas.openxmlformats.org/officeDocument/2006/relationships/slide" Target="/ppt/slides/slide5.xml" Id="R87d7857719a5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dd718821b41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bd685923a470c" /><Relationship Type="http://schemas.openxmlformats.org/officeDocument/2006/relationships/theme" Target="/ppt/slideMasters/theme/theme1.xml" Id="R7af0ef64fbb7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bd685923a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b1f7acc63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ddd402bc044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c2b91c7a2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9ad7cd4bb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67171ac52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