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b22f34173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685d722734044"/>
  </p:sldMasterIdLst>
  <p:sldIdLst>
    <p:sldId xmlns:r="http://schemas.openxmlformats.org/officeDocument/2006/relationships" id="256" r:id="R9ad92d1538654c30"/>
    <p:sldId xmlns:r="http://schemas.openxmlformats.org/officeDocument/2006/relationships" id="257" r:id="R2b8476a66c864549"/>
    <p:sldId xmlns:r="http://schemas.openxmlformats.org/officeDocument/2006/relationships" id="258" r:id="Red59d7302cc148d0"/>
    <p:sldId xmlns:r="http://schemas.openxmlformats.org/officeDocument/2006/relationships" id="259" r:id="R343abcffbfe74ba4"/>
    <p:sldId xmlns:r="http://schemas.openxmlformats.org/officeDocument/2006/relationships" id="260" r:id="R6a464ecf46484650"/>
    <p:sldId xmlns:r="http://schemas.openxmlformats.org/officeDocument/2006/relationships" id="261" r:id="Rf9db51ecef814f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685d722734044" /><Relationship Type="http://schemas.openxmlformats.org/officeDocument/2006/relationships/slide" Target="/ppt/slides/slide1.xml" Id="R9ad92d1538654c30" /><Relationship Type="http://schemas.openxmlformats.org/officeDocument/2006/relationships/slide" Target="/ppt/slides/slide2.xml" Id="R2b8476a66c864549" /><Relationship Type="http://schemas.openxmlformats.org/officeDocument/2006/relationships/slide" Target="/ppt/slides/slide3.xml" Id="Red59d7302cc148d0" /><Relationship Type="http://schemas.openxmlformats.org/officeDocument/2006/relationships/slide" Target="/ppt/slides/slide4.xml" Id="R343abcffbfe74ba4" /><Relationship Type="http://schemas.openxmlformats.org/officeDocument/2006/relationships/slide" Target="/ppt/slides/slide5.xml" Id="R6a464ecf46484650" /><Relationship Type="http://schemas.openxmlformats.org/officeDocument/2006/relationships/slide" Target="/ppt/slides/slide6.xml" Id="Rf9db51ecef814f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bf2c50f3b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8c488161f44db" /><Relationship Type="http://schemas.openxmlformats.org/officeDocument/2006/relationships/theme" Target="/ppt/slideMasters/theme/theme1.xml" Id="R6f740af9f399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8c488161f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34ea227bf4c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2c90d5110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9d100f8dc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fae513d8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3f1e22a51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9b6afac0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