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3fdef2b18d47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ffb64f94f04531"/>
  </p:sldMasterIdLst>
  <p:sldIdLst>
    <p:sldId xmlns:r="http://schemas.openxmlformats.org/officeDocument/2006/relationships" id="256" r:id="Rfcb0a8268086477b"/>
    <p:sldId xmlns:r="http://schemas.openxmlformats.org/officeDocument/2006/relationships" id="257" r:id="Rb179b00fc1d84bb3"/>
    <p:sldId xmlns:r="http://schemas.openxmlformats.org/officeDocument/2006/relationships" id="258" r:id="Rff36507f87204bf1"/>
    <p:sldId xmlns:r="http://schemas.openxmlformats.org/officeDocument/2006/relationships" id="259" r:id="Rb2f254d3fb704cdd"/>
    <p:sldId xmlns:r="http://schemas.openxmlformats.org/officeDocument/2006/relationships" id="260" r:id="R0a35b89e7d5a4151"/>
    <p:sldId xmlns:r="http://schemas.openxmlformats.org/officeDocument/2006/relationships" id="261" r:id="R449f8551f5aa4a5b"/>
    <p:sldId xmlns:r="http://schemas.openxmlformats.org/officeDocument/2006/relationships" id="262" r:id="R3004a61adac9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fb64f94f04531" /><Relationship Type="http://schemas.openxmlformats.org/officeDocument/2006/relationships/slide" Target="/ppt/slides/slide1.xml" Id="Rfcb0a8268086477b" /><Relationship Type="http://schemas.openxmlformats.org/officeDocument/2006/relationships/slide" Target="/ppt/slides/slide2.xml" Id="Rb179b00fc1d84bb3" /><Relationship Type="http://schemas.openxmlformats.org/officeDocument/2006/relationships/slide" Target="/ppt/slides/slide3.xml" Id="Rff36507f87204bf1" /><Relationship Type="http://schemas.openxmlformats.org/officeDocument/2006/relationships/slide" Target="/ppt/slides/slide4.xml" Id="Rb2f254d3fb704cdd" /><Relationship Type="http://schemas.openxmlformats.org/officeDocument/2006/relationships/slide" Target="/ppt/slides/slide5.xml" Id="R0a35b89e7d5a4151" /><Relationship Type="http://schemas.openxmlformats.org/officeDocument/2006/relationships/slide" Target="/ppt/slides/slide6.xml" Id="R449f8551f5aa4a5b" /><Relationship Type="http://schemas.openxmlformats.org/officeDocument/2006/relationships/slide" Target="/ppt/slides/slide7.xml" Id="R3004a61adac9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14ad4de0349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ca1de3fae46a2" /><Relationship Type="http://schemas.openxmlformats.org/officeDocument/2006/relationships/theme" Target="/ppt/slideMasters/theme/theme1.xml" Id="Rb04cd45f47dd43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bca1de3fae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215db3ef04b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0c253164c46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4fcaf4afc4f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1b9c2d24c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441d592f94d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ef65870524a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3972bd0e549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82 567 187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259 548 008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282 953 088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TOR DAGFINN  –  85,6 %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TONE  –  14,4 %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953 052 865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