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c778ef4cb4a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f6e83baab846d7"/>
  </p:sldMasterIdLst>
  <p:sldIdLst>
    <p:sldId xmlns:r="http://schemas.openxmlformats.org/officeDocument/2006/relationships" id="256" r:id="Rbb46d2a8bf51472d"/>
    <p:sldId xmlns:r="http://schemas.openxmlformats.org/officeDocument/2006/relationships" id="257" r:id="Rb7f7c0acacb54078"/>
    <p:sldId xmlns:r="http://schemas.openxmlformats.org/officeDocument/2006/relationships" id="258" r:id="R696dd0068bbd4f65"/>
    <p:sldId xmlns:r="http://schemas.openxmlformats.org/officeDocument/2006/relationships" id="259" r:id="R44c66ee2431c4c23"/>
    <p:sldId xmlns:r="http://schemas.openxmlformats.org/officeDocument/2006/relationships" id="260" r:id="R42a92c89f5d44c3b"/>
    <p:sldId xmlns:r="http://schemas.openxmlformats.org/officeDocument/2006/relationships" id="261" r:id="Re162a51291a241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6e83baab846d7" /><Relationship Type="http://schemas.openxmlformats.org/officeDocument/2006/relationships/slide" Target="/ppt/slides/slide1.xml" Id="Rbb46d2a8bf51472d" /><Relationship Type="http://schemas.openxmlformats.org/officeDocument/2006/relationships/slide" Target="/ppt/slides/slide2.xml" Id="Rb7f7c0acacb54078" /><Relationship Type="http://schemas.openxmlformats.org/officeDocument/2006/relationships/slide" Target="/ppt/slides/slide3.xml" Id="R696dd0068bbd4f65" /><Relationship Type="http://schemas.openxmlformats.org/officeDocument/2006/relationships/slide" Target="/ppt/slides/slide4.xml" Id="R44c66ee2431c4c23" /><Relationship Type="http://schemas.openxmlformats.org/officeDocument/2006/relationships/slide" Target="/ppt/slides/slide5.xml" Id="R42a92c89f5d44c3b" /><Relationship Type="http://schemas.openxmlformats.org/officeDocument/2006/relationships/slide" Target="/ppt/slides/slide6.xml" Id="Re162a51291a241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89869c3a2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7449100d64f5f" /><Relationship Type="http://schemas.openxmlformats.org/officeDocument/2006/relationships/theme" Target="/ppt/slideMasters/theme/theme1.xml" Id="Re3b347c0441c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d7449100d64f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ec9e49ed84b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997e906fd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5fb0322ba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c079581fe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42bdf8e6442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76458d46d44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Eiganesveien 95A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953 052 865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