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de31f6e09140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e14fabd00a44c1"/>
  </p:sldMasterIdLst>
  <p:sldIdLst>
    <p:sldId xmlns:r="http://schemas.openxmlformats.org/officeDocument/2006/relationships" id="256" r:id="Rfe5810b9325c4aa7"/>
    <p:sldId xmlns:r="http://schemas.openxmlformats.org/officeDocument/2006/relationships" id="257" r:id="Rc011f18de94c4f6e"/>
    <p:sldId xmlns:r="http://schemas.openxmlformats.org/officeDocument/2006/relationships" id="258" r:id="R496b3109b6304c94"/>
    <p:sldId xmlns:r="http://schemas.openxmlformats.org/officeDocument/2006/relationships" id="259" r:id="Rac6a989be68e4331"/>
    <p:sldId xmlns:r="http://schemas.openxmlformats.org/officeDocument/2006/relationships" id="260" r:id="R3e32610490af4e2a"/>
    <p:sldId xmlns:r="http://schemas.openxmlformats.org/officeDocument/2006/relationships" id="261" r:id="R7f994f6dede6469e"/>
    <p:sldId xmlns:r="http://schemas.openxmlformats.org/officeDocument/2006/relationships" id="262" r:id="Ra223c284ea5248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e14fabd00a44c1" /><Relationship Type="http://schemas.openxmlformats.org/officeDocument/2006/relationships/slide" Target="/ppt/slides/slide1.xml" Id="Rfe5810b9325c4aa7" /><Relationship Type="http://schemas.openxmlformats.org/officeDocument/2006/relationships/slide" Target="/ppt/slides/slide2.xml" Id="Rc011f18de94c4f6e" /><Relationship Type="http://schemas.openxmlformats.org/officeDocument/2006/relationships/slide" Target="/ppt/slides/slide3.xml" Id="R496b3109b6304c94" /><Relationship Type="http://schemas.openxmlformats.org/officeDocument/2006/relationships/slide" Target="/ppt/slides/slide4.xml" Id="Rac6a989be68e4331" /><Relationship Type="http://schemas.openxmlformats.org/officeDocument/2006/relationships/slide" Target="/ppt/slides/slide5.xml" Id="R3e32610490af4e2a" /><Relationship Type="http://schemas.openxmlformats.org/officeDocument/2006/relationships/slide" Target="/ppt/slides/slide6.xml" Id="R7f994f6dede6469e" /><Relationship Type="http://schemas.openxmlformats.org/officeDocument/2006/relationships/slide" Target="/ppt/slides/slide7.xml" Id="Ra223c284ea5248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3bb3ba2b3f4b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60def8e624e97" /><Relationship Type="http://schemas.openxmlformats.org/officeDocument/2006/relationships/theme" Target="/ppt/slideMasters/theme/theme1.xml" Id="Rcd5b273235584d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160def8e624e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3c4a41d7d48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e347a0e644b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4e6aa949a4a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bcd162dfa45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6baf7c82143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ac35612164e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18e6965e740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TREBETONG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TREBETONG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TREBETONG ENTREPRENØR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TREBETONG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TREBETONG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TREBETONG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138 904 011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578 691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698 247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23 554 205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52 534 450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TREBETONG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TREBETONG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TREBETONG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Melhusvegen 720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85 42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post@trebetong.no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952 899 686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TREBETONG ENTREPRENØR AS</a:t>
            </a:r>
          </a:p>
        </p:txBody>
      </p:sp>
    </p:spTree>
  </p:cSld>
  <p:clrMapOvr>
    <a:masterClrMapping xmlns:a="http://schemas.openxmlformats.org/drawingml/2006/main"/>
  </p:clrMapOvr>
</p:sld>
</file>