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251f78dbe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224654a2846ea"/>
  </p:sldMasterIdLst>
  <p:sldIdLst>
    <p:sldId xmlns:r="http://schemas.openxmlformats.org/officeDocument/2006/relationships" id="256" r:id="R48b0ff9f4d8b4d91"/>
    <p:sldId xmlns:r="http://schemas.openxmlformats.org/officeDocument/2006/relationships" id="257" r:id="R9a53ccbf1ddb42fc"/>
    <p:sldId xmlns:r="http://schemas.openxmlformats.org/officeDocument/2006/relationships" id="258" r:id="Ra505c1e3a07445ec"/>
    <p:sldId xmlns:r="http://schemas.openxmlformats.org/officeDocument/2006/relationships" id="259" r:id="R12327406ad804444"/>
    <p:sldId xmlns:r="http://schemas.openxmlformats.org/officeDocument/2006/relationships" id="260" r:id="R1692955c58ac4af9"/>
    <p:sldId xmlns:r="http://schemas.openxmlformats.org/officeDocument/2006/relationships" id="261" r:id="Rfa6b63015a0043ab"/>
    <p:sldId xmlns:r="http://schemas.openxmlformats.org/officeDocument/2006/relationships" id="262" r:id="R77640766e8d3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224654a2846ea" /><Relationship Type="http://schemas.openxmlformats.org/officeDocument/2006/relationships/slide" Target="/ppt/slides/slide1.xml" Id="R48b0ff9f4d8b4d91" /><Relationship Type="http://schemas.openxmlformats.org/officeDocument/2006/relationships/slide" Target="/ppt/slides/slide2.xml" Id="R9a53ccbf1ddb42fc" /><Relationship Type="http://schemas.openxmlformats.org/officeDocument/2006/relationships/slide" Target="/ppt/slides/slide3.xml" Id="Ra505c1e3a07445ec" /><Relationship Type="http://schemas.openxmlformats.org/officeDocument/2006/relationships/slide" Target="/ppt/slides/slide4.xml" Id="R12327406ad804444" /><Relationship Type="http://schemas.openxmlformats.org/officeDocument/2006/relationships/slide" Target="/ppt/slides/slide5.xml" Id="R1692955c58ac4af9" /><Relationship Type="http://schemas.openxmlformats.org/officeDocument/2006/relationships/slide" Target="/ppt/slides/slide6.xml" Id="Rfa6b63015a0043ab" /><Relationship Type="http://schemas.openxmlformats.org/officeDocument/2006/relationships/slide" Target="/ppt/slides/slide7.xml" Id="R77640766e8d3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9ee198d40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1a55c90d401d" /><Relationship Type="http://schemas.openxmlformats.org/officeDocument/2006/relationships/theme" Target="/ppt/slideMasters/theme/theme1.xml" Id="R52b7437cfbca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91a55c90d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b1949aab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dd1556174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b326bc6a3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f63acd82e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0f652392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095beb4b3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c62ff620a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 MORTEN ALOIS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