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057c13400b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c12ecafa7480c"/>
  </p:sldMasterIdLst>
  <p:sldIdLst>
    <p:sldId xmlns:r="http://schemas.openxmlformats.org/officeDocument/2006/relationships" id="256" r:id="Rc7baf19712b146cd"/>
    <p:sldId xmlns:r="http://schemas.openxmlformats.org/officeDocument/2006/relationships" id="257" r:id="R8517da5406c544b1"/>
    <p:sldId xmlns:r="http://schemas.openxmlformats.org/officeDocument/2006/relationships" id="258" r:id="R81cb1bbb174a4456"/>
    <p:sldId xmlns:r="http://schemas.openxmlformats.org/officeDocument/2006/relationships" id="259" r:id="R91e903321f9d496c"/>
    <p:sldId xmlns:r="http://schemas.openxmlformats.org/officeDocument/2006/relationships" id="260" r:id="R9151295a48014893"/>
    <p:sldId xmlns:r="http://schemas.openxmlformats.org/officeDocument/2006/relationships" id="261" r:id="R4b9b291e25bc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c12ecafa7480c" /><Relationship Type="http://schemas.openxmlformats.org/officeDocument/2006/relationships/slide" Target="/ppt/slides/slide1.xml" Id="Rc7baf19712b146cd" /><Relationship Type="http://schemas.openxmlformats.org/officeDocument/2006/relationships/slide" Target="/ppt/slides/slide2.xml" Id="R8517da5406c544b1" /><Relationship Type="http://schemas.openxmlformats.org/officeDocument/2006/relationships/slide" Target="/ppt/slides/slide3.xml" Id="R81cb1bbb174a4456" /><Relationship Type="http://schemas.openxmlformats.org/officeDocument/2006/relationships/slide" Target="/ppt/slides/slide4.xml" Id="R91e903321f9d496c" /><Relationship Type="http://schemas.openxmlformats.org/officeDocument/2006/relationships/slide" Target="/ppt/slides/slide5.xml" Id="R9151295a48014893" /><Relationship Type="http://schemas.openxmlformats.org/officeDocument/2006/relationships/slide" Target="/ppt/slides/slide6.xml" Id="R4b9b291e25bc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cf787bfcd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b18c3838a4db9" /><Relationship Type="http://schemas.openxmlformats.org/officeDocument/2006/relationships/theme" Target="/ppt/slideMasters/theme/theme1.xml" Id="R460cf41b25e7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4b18c3838a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51d9b92f0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e7d6c2b2a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1352f4ef8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5d743f6f4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f03ba522b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8f0f7aeb7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952 848 909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