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205067c52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5da00335946b9"/>
  </p:sldMasterIdLst>
  <p:sldIdLst>
    <p:sldId xmlns:r="http://schemas.openxmlformats.org/officeDocument/2006/relationships" id="256" r:id="R5dbee1a000344d07"/>
    <p:sldId xmlns:r="http://schemas.openxmlformats.org/officeDocument/2006/relationships" id="257" r:id="Re5e6f91820b947de"/>
    <p:sldId xmlns:r="http://schemas.openxmlformats.org/officeDocument/2006/relationships" id="258" r:id="R5994622e70b74764"/>
    <p:sldId xmlns:r="http://schemas.openxmlformats.org/officeDocument/2006/relationships" id="259" r:id="R493c3ec134394765"/>
    <p:sldId xmlns:r="http://schemas.openxmlformats.org/officeDocument/2006/relationships" id="260" r:id="Rceb4282151a34d7c"/>
    <p:sldId xmlns:r="http://schemas.openxmlformats.org/officeDocument/2006/relationships" id="261" r:id="Rc42b61b52b29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5da00335946b9" /><Relationship Type="http://schemas.openxmlformats.org/officeDocument/2006/relationships/slide" Target="/ppt/slides/slide1.xml" Id="R5dbee1a000344d07" /><Relationship Type="http://schemas.openxmlformats.org/officeDocument/2006/relationships/slide" Target="/ppt/slides/slide2.xml" Id="Re5e6f91820b947de" /><Relationship Type="http://schemas.openxmlformats.org/officeDocument/2006/relationships/slide" Target="/ppt/slides/slide3.xml" Id="R5994622e70b74764" /><Relationship Type="http://schemas.openxmlformats.org/officeDocument/2006/relationships/slide" Target="/ppt/slides/slide4.xml" Id="R493c3ec134394765" /><Relationship Type="http://schemas.openxmlformats.org/officeDocument/2006/relationships/slide" Target="/ppt/slides/slide5.xml" Id="Rceb4282151a34d7c" /><Relationship Type="http://schemas.openxmlformats.org/officeDocument/2006/relationships/slide" Target="/ppt/slides/slide6.xml" Id="Rc42b61b52b29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b5a393be1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9842c6c74599" /><Relationship Type="http://schemas.openxmlformats.org/officeDocument/2006/relationships/theme" Target="/ppt/slideMasters/theme/theme1.xml" Id="R6e7488a38f62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a9842c6c7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3a95d04e9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8926cafcc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5d64f34d6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1055ac51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3bef4042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85f834cef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