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bdb4213a6d4d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e5820ab67f4e53"/>
  </p:sldMasterIdLst>
  <p:sldIdLst>
    <p:sldId xmlns:r="http://schemas.openxmlformats.org/officeDocument/2006/relationships" id="256" r:id="R2bbd24b411d74a1a"/>
    <p:sldId xmlns:r="http://schemas.openxmlformats.org/officeDocument/2006/relationships" id="257" r:id="R18359bfcfa944b78"/>
    <p:sldId xmlns:r="http://schemas.openxmlformats.org/officeDocument/2006/relationships" id="258" r:id="R31188169f1ed4721"/>
    <p:sldId xmlns:r="http://schemas.openxmlformats.org/officeDocument/2006/relationships" id="259" r:id="R1439cf3340d14d7a"/>
    <p:sldId xmlns:r="http://schemas.openxmlformats.org/officeDocument/2006/relationships" id="260" r:id="R1b3ad29c16124a52"/>
    <p:sldId xmlns:r="http://schemas.openxmlformats.org/officeDocument/2006/relationships" id="261" r:id="R1fd2ef8f4d1b4a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5820ab67f4e53" /><Relationship Type="http://schemas.openxmlformats.org/officeDocument/2006/relationships/slide" Target="/ppt/slides/slide1.xml" Id="R2bbd24b411d74a1a" /><Relationship Type="http://schemas.openxmlformats.org/officeDocument/2006/relationships/slide" Target="/ppt/slides/slide2.xml" Id="R18359bfcfa944b78" /><Relationship Type="http://schemas.openxmlformats.org/officeDocument/2006/relationships/slide" Target="/ppt/slides/slide3.xml" Id="R31188169f1ed4721" /><Relationship Type="http://schemas.openxmlformats.org/officeDocument/2006/relationships/slide" Target="/ppt/slides/slide4.xml" Id="R1439cf3340d14d7a" /><Relationship Type="http://schemas.openxmlformats.org/officeDocument/2006/relationships/slide" Target="/ppt/slides/slide5.xml" Id="R1b3ad29c16124a52" /><Relationship Type="http://schemas.openxmlformats.org/officeDocument/2006/relationships/slide" Target="/ppt/slides/slide6.xml" Id="R1fd2ef8f4d1b4a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970dd58e044d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6fb53b2264471" /><Relationship Type="http://schemas.openxmlformats.org/officeDocument/2006/relationships/theme" Target="/ppt/slideMasters/theme/theme1.xml" Id="R5989af8e6ab247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b6fb53b22644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8900f18b04e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a1fc3862948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043fb445349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ef31276554a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a23e3465543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3f669d37a45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privat@snn.no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