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355c28d3674d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3dbd1ea9724e3d"/>
  </p:sldMasterIdLst>
  <p:sldIdLst>
    <p:sldId xmlns:r="http://schemas.openxmlformats.org/officeDocument/2006/relationships" id="256" r:id="Rbd0726f513ea4dda"/>
    <p:sldId xmlns:r="http://schemas.openxmlformats.org/officeDocument/2006/relationships" id="257" r:id="R0984cf8941db431d"/>
    <p:sldId xmlns:r="http://schemas.openxmlformats.org/officeDocument/2006/relationships" id="258" r:id="R64e67a85b0534d85"/>
    <p:sldId xmlns:r="http://schemas.openxmlformats.org/officeDocument/2006/relationships" id="259" r:id="R26e285f1ad6a47ec"/>
    <p:sldId xmlns:r="http://schemas.openxmlformats.org/officeDocument/2006/relationships" id="260" r:id="Rcfd14e41e79b4151"/>
    <p:sldId xmlns:r="http://schemas.openxmlformats.org/officeDocument/2006/relationships" id="261" r:id="R053c74bbce1a4643"/>
    <p:sldId xmlns:r="http://schemas.openxmlformats.org/officeDocument/2006/relationships" id="262" r:id="Re03a52650d294d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3dbd1ea9724e3d" /><Relationship Type="http://schemas.openxmlformats.org/officeDocument/2006/relationships/slide" Target="/ppt/slides/slide1.xml" Id="Rbd0726f513ea4dda" /><Relationship Type="http://schemas.openxmlformats.org/officeDocument/2006/relationships/slide" Target="/ppt/slides/slide2.xml" Id="R0984cf8941db431d" /><Relationship Type="http://schemas.openxmlformats.org/officeDocument/2006/relationships/slide" Target="/ppt/slides/slide3.xml" Id="R64e67a85b0534d85" /><Relationship Type="http://schemas.openxmlformats.org/officeDocument/2006/relationships/slide" Target="/ppt/slides/slide4.xml" Id="R26e285f1ad6a47ec" /><Relationship Type="http://schemas.openxmlformats.org/officeDocument/2006/relationships/slide" Target="/ppt/slides/slide5.xml" Id="Rcfd14e41e79b4151" /><Relationship Type="http://schemas.openxmlformats.org/officeDocument/2006/relationships/slide" Target="/ppt/slides/slide6.xml" Id="R053c74bbce1a4643" /><Relationship Type="http://schemas.openxmlformats.org/officeDocument/2006/relationships/slide" Target="/ppt/slides/slide7.xml" Id="Re03a52650d294d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7b770121b244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bd39548f1455b" /><Relationship Type="http://schemas.openxmlformats.org/officeDocument/2006/relationships/theme" Target="/ppt/slideMasters/theme/theme1.xml" Id="Rcd88a119dc6142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1bd39548f145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de2d41c5543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a4b2ddfbb4b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11c4fc21c4c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f4a6a3baf40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a2003160d4e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ea805eaf84d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203c67d1c4e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DYNAM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−2 106 340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−6 199 622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22 271 498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24 383 319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ØIVIND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TORBJØRN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Øivind Gundersen, Nedre Einaren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81 55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www.dynam.no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952 587 498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