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0ed29d63c842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676310f0a44a06"/>
  </p:sldMasterIdLst>
  <p:sldIdLst>
    <p:sldId xmlns:r="http://schemas.openxmlformats.org/officeDocument/2006/relationships" id="256" r:id="Rd7423a3843144686"/>
    <p:sldId xmlns:r="http://schemas.openxmlformats.org/officeDocument/2006/relationships" id="257" r:id="Rbe2fbfe7da6f4bec"/>
    <p:sldId xmlns:r="http://schemas.openxmlformats.org/officeDocument/2006/relationships" id="258" r:id="R20e52e3539984df2"/>
    <p:sldId xmlns:r="http://schemas.openxmlformats.org/officeDocument/2006/relationships" id="259" r:id="Rfcf5e74f8b734e08"/>
    <p:sldId xmlns:r="http://schemas.openxmlformats.org/officeDocument/2006/relationships" id="260" r:id="R164e7b4cdba24da7"/>
    <p:sldId xmlns:r="http://schemas.openxmlformats.org/officeDocument/2006/relationships" id="261" r:id="Rffb622d89a4c48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76310f0a44a06" /><Relationship Type="http://schemas.openxmlformats.org/officeDocument/2006/relationships/slide" Target="/ppt/slides/slide1.xml" Id="Rd7423a3843144686" /><Relationship Type="http://schemas.openxmlformats.org/officeDocument/2006/relationships/slide" Target="/ppt/slides/slide2.xml" Id="Rbe2fbfe7da6f4bec" /><Relationship Type="http://schemas.openxmlformats.org/officeDocument/2006/relationships/slide" Target="/ppt/slides/slide3.xml" Id="R20e52e3539984df2" /><Relationship Type="http://schemas.openxmlformats.org/officeDocument/2006/relationships/slide" Target="/ppt/slides/slide4.xml" Id="Rfcf5e74f8b734e08" /><Relationship Type="http://schemas.openxmlformats.org/officeDocument/2006/relationships/slide" Target="/ppt/slides/slide5.xml" Id="R164e7b4cdba24da7" /><Relationship Type="http://schemas.openxmlformats.org/officeDocument/2006/relationships/slide" Target="/ppt/slides/slide6.xml" Id="Rffb622d89a4c48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66ed739fd46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9e618e8144640" /><Relationship Type="http://schemas.openxmlformats.org/officeDocument/2006/relationships/theme" Target="/ppt/slideMasters/theme/theme1.xml" Id="Re43268e9630341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99e618e81446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ecc61e7c5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3b143de6b44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ef51ce46f4b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da3a341f344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a0411f21c42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8e25a38a749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DYNAM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Øivind Gundersen, Nedre Einaren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81 55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www.dynam.no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952 587 498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 AS</a:t>
            </a:r>
          </a:p>
        </p:txBody>
      </p:sp>
    </p:spTree>
  </p:cSld>
  <p:clrMapOvr>
    <a:masterClrMapping xmlns:a="http://schemas.openxmlformats.org/drawingml/2006/main"/>
  </p:clrMapOvr>
</p:sld>
</file>