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3698ae178e34aa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3c311012e01485e"/>
  </p:sldMasterIdLst>
  <p:sldIdLst>
    <p:sldId xmlns:r="http://schemas.openxmlformats.org/officeDocument/2006/relationships" id="256" r:id="R87ae126a88ed42a4"/>
    <p:sldId xmlns:r="http://schemas.openxmlformats.org/officeDocument/2006/relationships" id="257" r:id="R0a43d87553e84577"/>
    <p:sldId xmlns:r="http://schemas.openxmlformats.org/officeDocument/2006/relationships" id="258" r:id="R488e9c5a38914723"/>
    <p:sldId xmlns:r="http://schemas.openxmlformats.org/officeDocument/2006/relationships" id="259" r:id="Re0f127d81a5a41a8"/>
    <p:sldId xmlns:r="http://schemas.openxmlformats.org/officeDocument/2006/relationships" id="260" r:id="R4a31fe1a0cde44fa"/>
    <p:sldId xmlns:r="http://schemas.openxmlformats.org/officeDocument/2006/relationships" id="261" r:id="R1a66bf426ab24899"/>
    <p:sldId xmlns:r="http://schemas.openxmlformats.org/officeDocument/2006/relationships" id="262" r:id="R6d7438e20c1a491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c311012e01485e" /><Relationship Type="http://schemas.openxmlformats.org/officeDocument/2006/relationships/slide" Target="/ppt/slides/slide1.xml" Id="R87ae126a88ed42a4" /><Relationship Type="http://schemas.openxmlformats.org/officeDocument/2006/relationships/slide" Target="/ppt/slides/slide2.xml" Id="R0a43d87553e84577" /><Relationship Type="http://schemas.openxmlformats.org/officeDocument/2006/relationships/slide" Target="/ppt/slides/slide3.xml" Id="R488e9c5a38914723" /><Relationship Type="http://schemas.openxmlformats.org/officeDocument/2006/relationships/slide" Target="/ppt/slides/slide4.xml" Id="Re0f127d81a5a41a8" /><Relationship Type="http://schemas.openxmlformats.org/officeDocument/2006/relationships/slide" Target="/ppt/slides/slide5.xml" Id="R4a31fe1a0cde44fa" /><Relationship Type="http://schemas.openxmlformats.org/officeDocument/2006/relationships/slide" Target="/ppt/slides/slide6.xml" Id="R1a66bf426ab24899" /><Relationship Type="http://schemas.openxmlformats.org/officeDocument/2006/relationships/slide" Target="/ppt/slides/slide7.xml" Id="R6d7438e20c1a491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27258d992d415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ddec05456f4196" /><Relationship Type="http://schemas.openxmlformats.org/officeDocument/2006/relationships/theme" Target="/ppt/slideMasters/theme/theme1.xml" Id="R42246a1a7f2c42b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1ddec05456f419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6cdda902e844d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f1ddc5e2fa419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f87dd52b634a7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7c72e0f23b46b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a5029fc528488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38bb22117a47b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14f6ad386e400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NORGANI HOTELL LILLEHAMMER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NORGANI HOTELL LILLEHAMMER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NORGANI HOTELL LILLEHAMMER AS ble etablert [år] og holder til i Eidsvoll.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NORGANI HOTELL LILLEHAMMER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NORGANI HOTELL LILLEHAMMER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NORGANI HOTELL LILLEHAMMER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39 187 860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30 396 222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19 803 266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114 647 335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254 104 845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NORGANI HOTELL LILLEHAMMER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NORGANI NORGE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NORGANI HOTELL LILLEHAMMER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Wergelands gate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2080 Eidsvoll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33 05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norgani@norgani.no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www.norgani.no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952 479 806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NORGANI HOTELL LILLEHAMMER AS</a:t>
            </a:r>
          </a:p>
        </p:txBody>
      </p:sp>
    </p:spTree>
  </p:cSld>
  <p:clrMapOvr>
    <a:masterClrMapping xmlns:a="http://schemas.openxmlformats.org/drawingml/2006/main"/>
  </p:clrMapOvr>
</p:sld>
</file>