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d0cb38882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6c0a9c3c9e439a"/>
  </p:sldMasterIdLst>
  <p:sldIdLst>
    <p:sldId xmlns:r="http://schemas.openxmlformats.org/officeDocument/2006/relationships" id="256" r:id="R7889d746b6b145d8"/>
    <p:sldId xmlns:r="http://schemas.openxmlformats.org/officeDocument/2006/relationships" id="257" r:id="Re8399dbc29874635"/>
    <p:sldId xmlns:r="http://schemas.openxmlformats.org/officeDocument/2006/relationships" id="258" r:id="Ra4b34e50314b4623"/>
    <p:sldId xmlns:r="http://schemas.openxmlformats.org/officeDocument/2006/relationships" id="259" r:id="Re4f58a6e52eb45e6"/>
    <p:sldId xmlns:r="http://schemas.openxmlformats.org/officeDocument/2006/relationships" id="260" r:id="R773d4058b69d4b0f"/>
    <p:sldId xmlns:r="http://schemas.openxmlformats.org/officeDocument/2006/relationships" id="261" r:id="Rdf95d2c288764eed"/>
    <p:sldId xmlns:r="http://schemas.openxmlformats.org/officeDocument/2006/relationships" id="262" r:id="Rf9d5f7fb6b6a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c0a9c3c9e439a" /><Relationship Type="http://schemas.openxmlformats.org/officeDocument/2006/relationships/slide" Target="/ppt/slides/slide1.xml" Id="R7889d746b6b145d8" /><Relationship Type="http://schemas.openxmlformats.org/officeDocument/2006/relationships/slide" Target="/ppt/slides/slide2.xml" Id="Re8399dbc29874635" /><Relationship Type="http://schemas.openxmlformats.org/officeDocument/2006/relationships/slide" Target="/ppt/slides/slide3.xml" Id="Ra4b34e50314b4623" /><Relationship Type="http://schemas.openxmlformats.org/officeDocument/2006/relationships/slide" Target="/ppt/slides/slide4.xml" Id="Re4f58a6e52eb45e6" /><Relationship Type="http://schemas.openxmlformats.org/officeDocument/2006/relationships/slide" Target="/ppt/slides/slide5.xml" Id="R773d4058b69d4b0f" /><Relationship Type="http://schemas.openxmlformats.org/officeDocument/2006/relationships/slide" Target="/ppt/slides/slide6.xml" Id="Rdf95d2c288764eed" /><Relationship Type="http://schemas.openxmlformats.org/officeDocument/2006/relationships/slide" Target="/ppt/slides/slide7.xml" Id="Rf9d5f7fb6b6a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6af0d77eb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519444ae44db8" /><Relationship Type="http://schemas.openxmlformats.org/officeDocument/2006/relationships/theme" Target="/ppt/slideMasters/theme/theme1.xml" Id="R7e963b5bdb97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519444ae44d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2ae0cdb4d4e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3b5a45d3a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345cdc36e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99d0feb454f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f6935d80f4c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2b91e6fc2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0a11733964d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52 046 758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10 920 418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8 170 963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26 592 329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OLA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SIDSEL ALVILDE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TORILL ELISE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