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4be59de824b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9b17bfecb4cf9"/>
  </p:sldMasterIdLst>
  <p:sldIdLst>
    <p:sldId xmlns:r="http://schemas.openxmlformats.org/officeDocument/2006/relationships" id="256" r:id="Rf6568effde81446c"/>
    <p:sldId xmlns:r="http://schemas.openxmlformats.org/officeDocument/2006/relationships" id="257" r:id="R2eccbf053a014a83"/>
    <p:sldId xmlns:r="http://schemas.openxmlformats.org/officeDocument/2006/relationships" id="258" r:id="R189d6c7fdecb4a94"/>
    <p:sldId xmlns:r="http://schemas.openxmlformats.org/officeDocument/2006/relationships" id="259" r:id="R6609992d02ea44af"/>
    <p:sldId xmlns:r="http://schemas.openxmlformats.org/officeDocument/2006/relationships" id="260" r:id="R4f659a6ca0cf4940"/>
    <p:sldId xmlns:r="http://schemas.openxmlformats.org/officeDocument/2006/relationships" id="261" r:id="R3f03d150e8ab44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9b17bfecb4cf9" /><Relationship Type="http://schemas.openxmlformats.org/officeDocument/2006/relationships/slide" Target="/ppt/slides/slide1.xml" Id="Rf6568effde81446c" /><Relationship Type="http://schemas.openxmlformats.org/officeDocument/2006/relationships/slide" Target="/ppt/slides/slide2.xml" Id="R2eccbf053a014a83" /><Relationship Type="http://schemas.openxmlformats.org/officeDocument/2006/relationships/slide" Target="/ppt/slides/slide3.xml" Id="R189d6c7fdecb4a94" /><Relationship Type="http://schemas.openxmlformats.org/officeDocument/2006/relationships/slide" Target="/ppt/slides/slide4.xml" Id="R6609992d02ea44af" /><Relationship Type="http://schemas.openxmlformats.org/officeDocument/2006/relationships/slide" Target="/ppt/slides/slide5.xml" Id="R4f659a6ca0cf4940" /><Relationship Type="http://schemas.openxmlformats.org/officeDocument/2006/relationships/slide" Target="/ppt/slides/slide6.xml" Id="R3f03d150e8ab44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5c069578d49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6c24aa2334a91" /><Relationship Type="http://schemas.openxmlformats.org/officeDocument/2006/relationships/theme" Target="/ppt/slideMasters/theme/theme1.xml" Id="Red2739a4adc0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6c24aa233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67b3d78c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c2817b76046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3f78beb3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875d561c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c2600fcf9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3f41b399d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SOLHØI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Hundskinnveien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www.solhoi.no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952 011 677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SOLHØI REVISJON AS</a:t>
            </a:r>
          </a:p>
        </p:txBody>
      </p:sp>
    </p:spTree>
  </p:cSld>
  <p:clrMapOvr>
    <a:masterClrMapping xmlns:a="http://schemas.openxmlformats.org/drawingml/2006/main"/>
  </p:clrMapOvr>
</p:sld>
</file>