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9e1c7fa4d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1a299326254354"/>
  </p:sldMasterIdLst>
  <p:sldIdLst>
    <p:sldId xmlns:r="http://schemas.openxmlformats.org/officeDocument/2006/relationships" id="256" r:id="R7da1cb6ae43a4741"/>
    <p:sldId xmlns:r="http://schemas.openxmlformats.org/officeDocument/2006/relationships" id="257" r:id="R3c8398d80e624abf"/>
    <p:sldId xmlns:r="http://schemas.openxmlformats.org/officeDocument/2006/relationships" id="258" r:id="Rd3cc0bbc424d4767"/>
    <p:sldId xmlns:r="http://schemas.openxmlformats.org/officeDocument/2006/relationships" id="259" r:id="R72e4a152fd134950"/>
    <p:sldId xmlns:r="http://schemas.openxmlformats.org/officeDocument/2006/relationships" id="260" r:id="Rf8de70e16ec943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a299326254354" /><Relationship Type="http://schemas.openxmlformats.org/officeDocument/2006/relationships/slide" Target="/ppt/slides/slide1.xml" Id="R7da1cb6ae43a4741" /><Relationship Type="http://schemas.openxmlformats.org/officeDocument/2006/relationships/slide" Target="/ppt/slides/slide2.xml" Id="R3c8398d80e624abf" /><Relationship Type="http://schemas.openxmlformats.org/officeDocument/2006/relationships/slide" Target="/ppt/slides/slide3.xml" Id="Rd3cc0bbc424d4767" /><Relationship Type="http://schemas.openxmlformats.org/officeDocument/2006/relationships/slide" Target="/ppt/slides/slide4.xml" Id="R72e4a152fd134950" /><Relationship Type="http://schemas.openxmlformats.org/officeDocument/2006/relationships/slide" Target="/ppt/slides/slide5.xml" Id="Rf8de70e16ec943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94c7ea383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665e8df3645ac" /><Relationship Type="http://schemas.openxmlformats.org/officeDocument/2006/relationships/theme" Target="/ppt/slideMasters/theme/theme1.xml" Id="R647f240a0999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665e8df36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c40a8c0f4a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d7f7f48a3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fda0b5ebe4c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ac5dc048a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ae288eed3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STRØMMESTIFTELSEN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