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e3a78b48c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a0e07ad9249a3"/>
  </p:sldMasterIdLst>
  <p:sldIdLst>
    <p:sldId xmlns:r="http://schemas.openxmlformats.org/officeDocument/2006/relationships" id="256" r:id="R51920a33d46144f6"/>
    <p:sldId xmlns:r="http://schemas.openxmlformats.org/officeDocument/2006/relationships" id="257" r:id="R372b8860d7664648"/>
    <p:sldId xmlns:r="http://schemas.openxmlformats.org/officeDocument/2006/relationships" id="258" r:id="R458dce3cbb75438d"/>
    <p:sldId xmlns:r="http://schemas.openxmlformats.org/officeDocument/2006/relationships" id="259" r:id="Rc855a4c81e7d4b6d"/>
    <p:sldId xmlns:r="http://schemas.openxmlformats.org/officeDocument/2006/relationships" id="260" r:id="R79c49636efe54624"/>
    <p:sldId xmlns:r="http://schemas.openxmlformats.org/officeDocument/2006/relationships" id="261" r:id="Reb85cc7087f64cb1"/>
    <p:sldId xmlns:r="http://schemas.openxmlformats.org/officeDocument/2006/relationships" id="262" r:id="R2d3701179b16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a0e07ad9249a3" /><Relationship Type="http://schemas.openxmlformats.org/officeDocument/2006/relationships/slide" Target="/ppt/slides/slide1.xml" Id="R51920a33d46144f6" /><Relationship Type="http://schemas.openxmlformats.org/officeDocument/2006/relationships/slide" Target="/ppt/slides/slide2.xml" Id="R372b8860d7664648" /><Relationship Type="http://schemas.openxmlformats.org/officeDocument/2006/relationships/slide" Target="/ppt/slides/slide3.xml" Id="R458dce3cbb75438d" /><Relationship Type="http://schemas.openxmlformats.org/officeDocument/2006/relationships/slide" Target="/ppt/slides/slide4.xml" Id="Rc855a4c81e7d4b6d" /><Relationship Type="http://schemas.openxmlformats.org/officeDocument/2006/relationships/slide" Target="/ppt/slides/slide5.xml" Id="R79c49636efe54624" /><Relationship Type="http://schemas.openxmlformats.org/officeDocument/2006/relationships/slide" Target="/ppt/slides/slide6.xml" Id="Reb85cc7087f64cb1" /><Relationship Type="http://schemas.openxmlformats.org/officeDocument/2006/relationships/slide" Target="/ppt/slides/slide7.xml" Id="R2d3701179b16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1422a2a4f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95db0fc94bcf" /><Relationship Type="http://schemas.openxmlformats.org/officeDocument/2006/relationships/theme" Target="/ppt/slideMasters/theme/theme1.xml" Id="R4408bf1d7e6c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895db0fc9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62e54cb3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1544686a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99fdd260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0146405f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2c0395996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7b78e5e7f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8a98f599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47 719 096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378 066 650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408 716 178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JOHANNES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TORKEL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LARS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951 789 763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