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27bd72151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dec9d7f3d4582"/>
  </p:sldMasterIdLst>
  <p:sldIdLst>
    <p:sldId xmlns:r="http://schemas.openxmlformats.org/officeDocument/2006/relationships" id="256" r:id="Rdf7d965824e84d29"/>
    <p:sldId xmlns:r="http://schemas.openxmlformats.org/officeDocument/2006/relationships" id="257" r:id="R54ea1ad409e3434e"/>
    <p:sldId xmlns:r="http://schemas.openxmlformats.org/officeDocument/2006/relationships" id="258" r:id="R700a7bbeea394dc1"/>
    <p:sldId xmlns:r="http://schemas.openxmlformats.org/officeDocument/2006/relationships" id="259" r:id="R60d5e5e9e8d44269"/>
    <p:sldId xmlns:r="http://schemas.openxmlformats.org/officeDocument/2006/relationships" id="260" r:id="R8959a8b1a7814a3a"/>
    <p:sldId xmlns:r="http://schemas.openxmlformats.org/officeDocument/2006/relationships" id="261" r:id="Rd0a62d8057c9474d"/>
    <p:sldId xmlns:r="http://schemas.openxmlformats.org/officeDocument/2006/relationships" id="262" r:id="Ra71385a06d54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dec9d7f3d4582" /><Relationship Type="http://schemas.openxmlformats.org/officeDocument/2006/relationships/slide" Target="/ppt/slides/slide1.xml" Id="Rdf7d965824e84d29" /><Relationship Type="http://schemas.openxmlformats.org/officeDocument/2006/relationships/slide" Target="/ppt/slides/slide2.xml" Id="R54ea1ad409e3434e" /><Relationship Type="http://schemas.openxmlformats.org/officeDocument/2006/relationships/slide" Target="/ppt/slides/slide3.xml" Id="R700a7bbeea394dc1" /><Relationship Type="http://schemas.openxmlformats.org/officeDocument/2006/relationships/slide" Target="/ppt/slides/slide4.xml" Id="R60d5e5e9e8d44269" /><Relationship Type="http://schemas.openxmlformats.org/officeDocument/2006/relationships/slide" Target="/ppt/slides/slide5.xml" Id="R8959a8b1a7814a3a" /><Relationship Type="http://schemas.openxmlformats.org/officeDocument/2006/relationships/slide" Target="/ppt/slides/slide6.xml" Id="Rd0a62d8057c9474d" /><Relationship Type="http://schemas.openxmlformats.org/officeDocument/2006/relationships/slide" Target="/ppt/slides/slide7.xml" Id="Ra71385a06d54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8afc1c495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ea016d0d4583" /><Relationship Type="http://schemas.openxmlformats.org/officeDocument/2006/relationships/theme" Target="/ppt/slideMasters/theme/theme1.xml" Id="R824cff459301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5ea016d0d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a5e16493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8b760b68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41296ac6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b6db0d3c8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ecc41b25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932a7a41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c6a9e8e5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