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a7adec074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f4d4ef35d4a7c"/>
  </p:sldMasterIdLst>
  <p:sldIdLst>
    <p:sldId xmlns:r="http://schemas.openxmlformats.org/officeDocument/2006/relationships" id="256" r:id="Rf169ff22259c427e"/>
    <p:sldId xmlns:r="http://schemas.openxmlformats.org/officeDocument/2006/relationships" id="257" r:id="R01a2dfed8753417e"/>
    <p:sldId xmlns:r="http://schemas.openxmlformats.org/officeDocument/2006/relationships" id="258" r:id="R5a6908eb99f14413"/>
    <p:sldId xmlns:r="http://schemas.openxmlformats.org/officeDocument/2006/relationships" id="259" r:id="R321c17f88fd34274"/>
    <p:sldId xmlns:r="http://schemas.openxmlformats.org/officeDocument/2006/relationships" id="260" r:id="Re6bf626b0fb74e43"/>
    <p:sldId xmlns:r="http://schemas.openxmlformats.org/officeDocument/2006/relationships" id="261" r:id="R008f1f3a4e2b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f4d4ef35d4a7c" /><Relationship Type="http://schemas.openxmlformats.org/officeDocument/2006/relationships/slide" Target="/ppt/slides/slide1.xml" Id="Rf169ff22259c427e" /><Relationship Type="http://schemas.openxmlformats.org/officeDocument/2006/relationships/slide" Target="/ppt/slides/slide2.xml" Id="R01a2dfed8753417e" /><Relationship Type="http://schemas.openxmlformats.org/officeDocument/2006/relationships/slide" Target="/ppt/slides/slide3.xml" Id="R5a6908eb99f14413" /><Relationship Type="http://schemas.openxmlformats.org/officeDocument/2006/relationships/slide" Target="/ppt/slides/slide4.xml" Id="R321c17f88fd34274" /><Relationship Type="http://schemas.openxmlformats.org/officeDocument/2006/relationships/slide" Target="/ppt/slides/slide5.xml" Id="Re6bf626b0fb74e43" /><Relationship Type="http://schemas.openxmlformats.org/officeDocument/2006/relationships/slide" Target="/ppt/slides/slide6.xml" Id="R008f1f3a4e2b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581c418c3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3758b9ef44fea" /><Relationship Type="http://schemas.openxmlformats.org/officeDocument/2006/relationships/theme" Target="/ppt/slideMasters/theme/theme1.xml" Id="Rb663df689ab44e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b3758b9ef4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6314ed491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c8d116a92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98ee989e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471243f1e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e51fa249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d806367fc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951 697 826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