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ae8824499134f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539bef38eb4c83"/>
  </p:sldMasterIdLst>
  <p:sldIdLst>
    <p:sldId xmlns:r="http://schemas.openxmlformats.org/officeDocument/2006/relationships" id="256" r:id="R7b88f4bac37848b6"/>
    <p:sldId xmlns:r="http://schemas.openxmlformats.org/officeDocument/2006/relationships" id="257" r:id="R3af139a95f544729"/>
    <p:sldId xmlns:r="http://schemas.openxmlformats.org/officeDocument/2006/relationships" id="258" r:id="R6bc544066b8448d2"/>
    <p:sldId xmlns:r="http://schemas.openxmlformats.org/officeDocument/2006/relationships" id="259" r:id="R3d329e34455e4a1c"/>
    <p:sldId xmlns:r="http://schemas.openxmlformats.org/officeDocument/2006/relationships" id="260" r:id="Rf267613c1b484171"/>
    <p:sldId xmlns:r="http://schemas.openxmlformats.org/officeDocument/2006/relationships" id="261" r:id="R24bca294d5b849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539bef38eb4c83" /><Relationship Type="http://schemas.openxmlformats.org/officeDocument/2006/relationships/slide" Target="/ppt/slides/slide1.xml" Id="R7b88f4bac37848b6" /><Relationship Type="http://schemas.openxmlformats.org/officeDocument/2006/relationships/slide" Target="/ppt/slides/slide2.xml" Id="R3af139a95f544729" /><Relationship Type="http://schemas.openxmlformats.org/officeDocument/2006/relationships/slide" Target="/ppt/slides/slide3.xml" Id="R6bc544066b8448d2" /><Relationship Type="http://schemas.openxmlformats.org/officeDocument/2006/relationships/slide" Target="/ppt/slides/slide4.xml" Id="R3d329e34455e4a1c" /><Relationship Type="http://schemas.openxmlformats.org/officeDocument/2006/relationships/slide" Target="/ppt/slides/slide5.xml" Id="Rf267613c1b484171" /><Relationship Type="http://schemas.openxmlformats.org/officeDocument/2006/relationships/slide" Target="/ppt/slides/slide6.xml" Id="R24bca294d5b849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6a7102ae4b4b7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9b82121f04e53" /><Relationship Type="http://schemas.openxmlformats.org/officeDocument/2006/relationships/theme" Target="/ppt/slideMasters/theme/theme1.xml" Id="R2d3aea7281584f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9a9b82121f04e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ed24f7c55048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c801a731934fc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c6c6b14fe43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71f5c12cb74ff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3e2a8ac9a4f8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bdd22805f044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EVANGELIESENTERET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EVANGELIESENTERET ble etablert [år] og holder til i Moss.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98 646 723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−1 320 006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−480 124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46 607 358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71 879 121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Klostergata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1532 Moss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21 00 49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post@ev-s.no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www.evangeliesenteret.no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951 675 318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EVANGELIESENTERET</a:t>
            </a:r>
          </a:p>
        </p:txBody>
      </p:sp>
    </p:spTree>
  </p:cSld>
  <p:clrMapOvr>
    <a:masterClrMapping xmlns:a="http://schemas.openxmlformats.org/drawingml/2006/main"/>
  </p:clrMapOvr>
</p:sld>
</file>