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3e791a1cf04f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bbd20c94954635"/>
  </p:sldMasterIdLst>
  <p:sldIdLst>
    <p:sldId xmlns:r="http://schemas.openxmlformats.org/officeDocument/2006/relationships" id="256" r:id="Rb57daddf9e484a49"/>
    <p:sldId xmlns:r="http://schemas.openxmlformats.org/officeDocument/2006/relationships" id="257" r:id="Rc95a560ed9434b87"/>
    <p:sldId xmlns:r="http://schemas.openxmlformats.org/officeDocument/2006/relationships" id="258" r:id="Rfce2b4827e21407d"/>
    <p:sldId xmlns:r="http://schemas.openxmlformats.org/officeDocument/2006/relationships" id="259" r:id="R79485ffd4f814010"/>
    <p:sldId xmlns:r="http://schemas.openxmlformats.org/officeDocument/2006/relationships" id="260" r:id="R3bc8a32390834732"/>
    <p:sldId xmlns:r="http://schemas.openxmlformats.org/officeDocument/2006/relationships" id="261" r:id="Rd72158fb4a624ef8"/>
    <p:sldId xmlns:r="http://schemas.openxmlformats.org/officeDocument/2006/relationships" id="262" r:id="Ra5aec1359d0d46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bbd20c94954635" /><Relationship Type="http://schemas.openxmlformats.org/officeDocument/2006/relationships/slide" Target="/ppt/slides/slide1.xml" Id="Rb57daddf9e484a49" /><Relationship Type="http://schemas.openxmlformats.org/officeDocument/2006/relationships/slide" Target="/ppt/slides/slide2.xml" Id="Rc95a560ed9434b87" /><Relationship Type="http://schemas.openxmlformats.org/officeDocument/2006/relationships/slide" Target="/ppt/slides/slide3.xml" Id="Rfce2b4827e21407d" /><Relationship Type="http://schemas.openxmlformats.org/officeDocument/2006/relationships/slide" Target="/ppt/slides/slide4.xml" Id="R79485ffd4f814010" /><Relationship Type="http://schemas.openxmlformats.org/officeDocument/2006/relationships/slide" Target="/ppt/slides/slide5.xml" Id="R3bc8a32390834732" /><Relationship Type="http://schemas.openxmlformats.org/officeDocument/2006/relationships/slide" Target="/ppt/slides/slide6.xml" Id="Rd72158fb4a624ef8" /><Relationship Type="http://schemas.openxmlformats.org/officeDocument/2006/relationships/slide" Target="/ppt/slides/slide7.xml" Id="Ra5aec1359d0d46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12687d7ac948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7c2d23a6134b5d" /><Relationship Type="http://schemas.openxmlformats.org/officeDocument/2006/relationships/theme" Target="/ppt/slideMasters/theme/theme1.xml" Id="Rb6a60c7493f445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7c2d23a6134b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2594afa0734d8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a918bf061943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6e1dec0e2645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bb3d3674de4a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b9a3ef50074c4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ce3a341425478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fcc3a5ced246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SINGO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SINGO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SINGO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SINGO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SINGO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SINGO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−356 164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3 257 031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18 906 222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21 174 019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SINGO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KRISTIN SINGSTAD  –  38,7 %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SINGSTAD  –  38,7 %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INGE SINGSTAD  –  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LAILA ANITA SINGSTAD  –  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 ROAR SINGSTAD AS  –  7,5 %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SINGO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Leilighet 58, Bergheimsvegen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7049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94 52 02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951 658 057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SINGO AS</a:t>
            </a:r>
          </a:p>
        </p:txBody>
      </p:sp>
    </p:spTree>
  </p:cSld>
  <p:clrMapOvr>
    <a:masterClrMapping xmlns:a="http://schemas.openxmlformats.org/drawingml/2006/main"/>
  </p:clrMapOvr>
</p:sld>
</file>