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35b58ba874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ccca5bab9f4b71"/>
  </p:sldMasterIdLst>
  <p:sldIdLst>
    <p:sldId xmlns:r="http://schemas.openxmlformats.org/officeDocument/2006/relationships" id="256" r:id="Rc8e9711afbfc4d30"/>
    <p:sldId xmlns:r="http://schemas.openxmlformats.org/officeDocument/2006/relationships" id="257" r:id="R378354d67b854b4b"/>
    <p:sldId xmlns:r="http://schemas.openxmlformats.org/officeDocument/2006/relationships" id="258" r:id="R35b88888542444e4"/>
    <p:sldId xmlns:r="http://schemas.openxmlformats.org/officeDocument/2006/relationships" id="259" r:id="Rffe8de7014c54d5c"/>
    <p:sldId xmlns:r="http://schemas.openxmlformats.org/officeDocument/2006/relationships" id="260" r:id="R2504dd171a304690"/>
    <p:sldId xmlns:r="http://schemas.openxmlformats.org/officeDocument/2006/relationships" id="261" r:id="R6fa40fa7ab4f4896"/>
    <p:sldId xmlns:r="http://schemas.openxmlformats.org/officeDocument/2006/relationships" id="262" r:id="R2f4e36355abd41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ccca5bab9f4b71" /><Relationship Type="http://schemas.openxmlformats.org/officeDocument/2006/relationships/slide" Target="/ppt/slides/slide1.xml" Id="Rc8e9711afbfc4d30" /><Relationship Type="http://schemas.openxmlformats.org/officeDocument/2006/relationships/slide" Target="/ppt/slides/slide2.xml" Id="R378354d67b854b4b" /><Relationship Type="http://schemas.openxmlformats.org/officeDocument/2006/relationships/slide" Target="/ppt/slides/slide3.xml" Id="R35b88888542444e4" /><Relationship Type="http://schemas.openxmlformats.org/officeDocument/2006/relationships/slide" Target="/ppt/slides/slide4.xml" Id="Rffe8de7014c54d5c" /><Relationship Type="http://schemas.openxmlformats.org/officeDocument/2006/relationships/slide" Target="/ppt/slides/slide5.xml" Id="R2504dd171a304690" /><Relationship Type="http://schemas.openxmlformats.org/officeDocument/2006/relationships/slide" Target="/ppt/slides/slide6.xml" Id="R6fa40fa7ab4f4896" /><Relationship Type="http://schemas.openxmlformats.org/officeDocument/2006/relationships/slide" Target="/ppt/slides/slide7.xml" Id="R2f4e36355abd41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9cfcfb94f640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570957e0d47d1" /><Relationship Type="http://schemas.openxmlformats.org/officeDocument/2006/relationships/theme" Target="/ppt/slideMasters/theme/theme1.xml" Id="R8288c38228db40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c7570957e0d47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6fa49157a45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390ba072c43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6771b86534e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490e1791748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f0423c2a344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206fedf6e40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cf19f016c44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BERKNES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BERKNES MASKIN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18 677 241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3 969 394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3 229 772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14 314 679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18 073 900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BERKNES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KJELL-INGE BERKNES  –  43,5 %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BERKNES  –  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KJELL-INGE BERKNES  –  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951 243 639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BERKNES MASKIN AS</a:t>
            </a:r>
          </a:p>
        </p:txBody>
      </p:sp>
    </p:spTree>
  </p:cSld>
  <p:clrMapOvr>
    <a:masterClrMapping xmlns:a="http://schemas.openxmlformats.org/drawingml/2006/main"/>
  </p:clrMapOvr>
</p:sld>
</file>