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1fd854b9eb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1036746ddb49f4"/>
  </p:sldMasterIdLst>
  <p:sldIdLst>
    <p:sldId xmlns:r="http://schemas.openxmlformats.org/officeDocument/2006/relationships" id="256" r:id="R47bd4d9b28494efc"/>
    <p:sldId xmlns:r="http://schemas.openxmlformats.org/officeDocument/2006/relationships" id="257" r:id="R2b021bfc14ff4811"/>
    <p:sldId xmlns:r="http://schemas.openxmlformats.org/officeDocument/2006/relationships" id="258" r:id="Rd6e0d3dd36d64181"/>
    <p:sldId xmlns:r="http://schemas.openxmlformats.org/officeDocument/2006/relationships" id="259" r:id="R6b113384563b437e"/>
    <p:sldId xmlns:r="http://schemas.openxmlformats.org/officeDocument/2006/relationships" id="260" r:id="Rc0a1ead818c54ea2"/>
    <p:sldId xmlns:r="http://schemas.openxmlformats.org/officeDocument/2006/relationships" id="261" r:id="R716f0508884144a0"/>
    <p:sldId xmlns:r="http://schemas.openxmlformats.org/officeDocument/2006/relationships" id="262" r:id="Rf593b72740b94a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036746ddb49f4" /><Relationship Type="http://schemas.openxmlformats.org/officeDocument/2006/relationships/slide" Target="/ppt/slides/slide1.xml" Id="R47bd4d9b28494efc" /><Relationship Type="http://schemas.openxmlformats.org/officeDocument/2006/relationships/slide" Target="/ppt/slides/slide2.xml" Id="R2b021bfc14ff4811" /><Relationship Type="http://schemas.openxmlformats.org/officeDocument/2006/relationships/slide" Target="/ppt/slides/slide3.xml" Id="Rd6e0d3dd36d64181" /><Relationship Type="http://schemas.openxmlformats.org/officeDocument/2006/relationships/slide" Target="/ppt/slides/slide4.xml" Id="R6b113384563b437e" /><Relationship Type="http://schemas.openxmlformats.org/officeDocument/2006/relationships/slide" Target="/ppt/slides/slide5.xml" Id="Rc0a1ead818c54ea2" /><Relationship Type="http://schemas.openxmlformats.org/officeDocument/2006/relationships/slide" Target="/ppt/slides/slide6.xml" Id="R716f0508884144a0" /><Relationship Type="http://schemas.openxmlformats.org/officeDocument/2006/relationships/slide" Target="/ppt/slides/slide7.xml" Id="Rf593b72740b94a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7d34815aa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dbeab935d4c64" /><Relationship Type="http://schemas.openxmlformats.org/officeDocument/2006/relationships/theme" Target="/ppt/slideMasters/theme/theme1.xml" Id="R38f445506cee4a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dbeab935d4c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fb4f4c75f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05708a00443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db67c8ca0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9ee723e2e49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9243d7ea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6a1d9a18f45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86869fdbd4f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2R DATA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2R DATA OG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1 357 416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MAGNE DAHL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SIGBJØRN OLAV RINGVOLD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22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951 240 435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