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e69ba034d642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34c94995f04999"/>
  </p:sldMasterIdLst>
  <p:sldIdLst>
    <p:sldId xmlns:r="http://schemas.openxmlformats.org/officeDocument/2006/relationships" id="256" r:id="Rba60f97e44734ed3"/>
    <p:sldId xmlns:r="http://schemas.openxmlformats.org/officeDocument/2006/relationships" id="257" r:id="R7f5f9ee9ef224f4b"/>
    <p:sldId xmlns:r="http://schemas.openxmlformats.org/officeDocument/2006/relationships" id="258" r:id="Rbd15b729c6464aad"/>
    <p:sldId xmlns:r="http://schemas.openxmlformats.org/officeDocument/2006/relationships" id="259" r:id="Re2af1dc98bf24f1a"/>
    <p:sldId xmlns:r="http://schemas.openxmlformats.org/officeDocument/2006/relationships" id="260" r:id="Rfd2374b46df14bc3"/>
    <p:sldId xmlns:r="http://schemas.openxmlformats.org/officeDocument/2006/relationships" id="261" r:id="Raf9f3ebb949e4a97"/>
    <p:sldId xmlns:r="http://schemas.openxmlformats.org/officeDocument/2006/relationships" id="262" r:id="Rc093e7fa6dba47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4c94995f04999" /><Relationship Type="http://schemas.openxmlformats.org/officeDocument/2006/relationships/slide" Target="/ppt/slides/slide1.xml" Id="Rba60f97e44734ed3" /><Relationship Type="http://schemas.openxmlformats.org/officeDocument/2006/relationships/slide" Target="/ppt/slides/slide2.xml" Id="R7f5f9ee9ef224f4b" /><Relationship Type="http://schemas.openxmlformats.org/officeDocument/2006/relationships/slide" Target="/ppt/slides/slide3.xml" Id="Rbd15b729c6464aad" /><Relationship Type="http://schemas.openxmlformats.org/officeDocument/2006/relationships/slide" Target="/ppt/slides/slide4.xml" Id="Re2af1dc98bf24f1a" /><Relationship Type="http://schemas.openxmlformats.org/officeDocument/2006/relationships/slide" Target="/ppt/slides/slide5.xml" Id="Rfd2374b46df14bc3" /><Relationship Type="http://schemas.openxmlformats.org/officeDocument/2006/relationships/slide" Target="/ppt/slides/slide6.xml" Id="Raf9f3ebb949e4a97" /><Relationship Type="http://schemas.openxmlformats.org/officeDocument/2006/relationships/slide" Target="/ppt/slides/slide7.xml" Id="Rc093e7fa6dba47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9c61cc0a874c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ed0fa9093438f" /><Relationship Type="http://schemas.openxmlformats.org/officeDocument/2006/relationships/theme" Target="/ppt/slideMasters/theme/theme1.xml" Id="R376a8ce6ba5349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6ed0fa909343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7a3546dd640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fb22c9ad24f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ba35bed4740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1f88f637b46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132235b004f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fc22ec8d740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c6512ae154e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ADRIAN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−131 412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156 754 820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246 543 383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VIDAR HAUDEMANN-ANDERSEN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S. Haudemann-Andersen, Holmenkollveien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44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951 237 205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