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d34825631445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91ce6877484155"/>
  </p:sldMasterIdLst>
  <p:sldIdLst>
    <p:sldId xmlns:r="http://schemas.openxmlformats.org/officeDocument/2006/relationships" id="256" r:id="R331ecb5e8d3c4429"/>
    <p:sldId xmlns:r="http://schemas.openxmlformats.org/officeDocument/2006/relationships" id="257" r:id="R6aeb0c863b6a4aca"/>
    <p:sldId xmlns:r="http://schemas.openxmlformats.org/officeDocument/2006/relationships" id="258" r:id="R089d9125f2244388"/>
    <p:sldId xmlns:r="http://schemas.openxmlformats.org/officeDocument/2006/relationships" id="259" r:id="Rf60ef487883b4ea1"/>
    <p:sldId xmlns:r="http://schemas.openxmlformats.org/officeDocument/2006/relationships" id="260" r:id="R86a6d6845fb14f65"/>
    <p:sldId xmlns:r="http://schemas.openxmlformats.org/officeDocument/2006/relationships" id="261" r:id="Rbf79429961a2443c"/>
    <p:sldId xmlns:r="http://schemas.openxmlformats.org/officeDocument/2006/relationships" id="262" r:id="Rc5978a1c0e0942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91ce6877484155" /><Relationship Type="http://schemas.openxmlformats.org/officeDocument/2006/relationships/slide" Target="/ppt/slides/slide1.xml" Id="R331ecb5e8d3c4429" /><Relationship Type="http://schemas.openxmlformats.org/officeDocument/2006/relationships/slide" Target="/ppt/slides/slide2.xml" Id="R6aeb0c863b6a4aca" /><Relationship Type="http://schemas.openxmlformats.org/officeDocument/2006/relationships/slide" Target="/ppt/slides/slide3.xml" Id="R089d9125f2244388" /><Relationship Type="http://schemas.openxmlformats.org/officeDocument/2006/relationships/slide" Target="/ppt/slides/slide4.xml" Id="Rf60ef487883b4ea1" /><Relationship Type="http://schemas.openxmlformats.org/officeDocument/2006/relationships/slide" Target="/ppt/slides/slide5.xml" Id="R86a6d6845fb14f65" /><Relationship Type="http://schemas.openxmlformats.org/officeDocument/2006/relationships/slide" Target="/ppt/slides/slide6.xml" Id="Rbf79429961a2443c" /><Relationship Type="http://schemas.openxmlformats.org/officeDocument/2006/relationships/slide" Target="/ppt/slides/slide7.xml" Id="Rc5978a1c0e0942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8df03cd1044c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073fef567407a" /><Relationship Type="http://schemas.openxmlformats.org/officeDocument/2006/relationships/theme" Target="/ppt/slideMasters/theme/theme1.xml" Id="R7df0910ae5704d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1073fef56740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4b72aff284c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ad7ac18514b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5ce0db4734a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1664f7c514a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ddd2d13234d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85a711cf847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6b6b3b9b54f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&amp; F BACHKE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&amp; F BACHKE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2 808 660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330 571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3 912 695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49 938 447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52 208 156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BACHKE  –  14,2 %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OPPSJØ AS  –  14,2 %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951 117 536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