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96e299873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d260a368c40ad"/>
  </p:sldMasterIdLst>
  <p:sldIdLst>
    <p:sldId xmlns:r="http://schemas.openxmlformats.org/officeDocument/2006/relationships" id="256" r:id="R81dfbf76d8c440ff"/>
    <p:sldId xmlns:r="http://schemas.openxmlformats.org/officeDocument/2006/relationships" id="257" r:id="R3be997cb605b4da5"/>
    <p:sldId xmlns:r="http://schemas.openxmlformats.org/officeDocument/2006/relationships" id="258" r:id="R3bf51472ca8340d6"/>
    <p:sldId xmlns:r="http://schemas.openxmlformats.org/officeDocument/2006/relationships" id="259" r:id="Rb1c29469a2124ccb"/>
    <p:sldId xmlns:r="http://schemas.openxmlformats.org/officeDocument/2006/relationships" id="260" r:id="R6fe982a85d3f45bd"/>
    <p:sldId xmlns:r="http://schemas.openxmlformats.org/officeDocument/2006/relationships" id="261" r:id="Rd7ff4ff26df64d2d"/>
    <p:sldId xmlns:r="http://schemas.openxmlformats.org/officeDocument/2006/relationships" id="262" r:id="R5006aa3bc4a6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d260a368c40ad" /><Relationship Type="http://schemas.openxmlformats.org/officeDocument/2006/relationships/slide" Target="/ppt/slides/slide1.xml" Id="R81dfbf76d8c440ff" /><Relationship Type="http://schemas.openxmlformats.org/officeDocument/2006/relationships/slide" Target="/ppt/slides/slide2.xml" Id="R3be997cb605b4da5" /><Relationship Type="http://schemas.openxmlformats.org/officeDocument/2006/relationships/slide" Target="/ppt/slides/slide3.xml" Id="R3bf51472ca8340d6" /><Relationship Type="http://schemas.openxmlformats.org/officeDocument/2006/relationships/slide" Target="/ppt/slides/slide4.xml" Id="Rb1c29469a2124ccb" /><Relationship Type="http://schemas.openxmlformats.org/officeDocument/2006/relationships/slide" Target="/ppt/slides/slide5.xml" Id="R6fe982a85d3f45bd" /><Relationship Type="http://schemas.openxmlformats.org/officeDocument/2006/relationships/slide" Target="/ppt/slides/slide6.xml" Id="Rd7ff4ff26df64d2d" /><Relationship Type="http://schemas.openxmlformats.org/officeDocument/2006/relationships/slide" Target="/ppt/slides/slide7.xml" Id="R5006aa3bc4a6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b65e3299b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f0c05a754cce" /><Relationship Type="http://schemas.openxmlformats.org/officeDocument/2006/relationships/theme" Target="/ppt/slideMasters/theme/theme1.xml" Id="Rfe4181b9ad99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8f0c05a75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3a9e3579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3a74803e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b687970d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979e72e0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4b40a5cf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554070a7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e8a30aba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