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876b22eb4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3931822504204"/>
  </p:sldMasterIdLst>
  <p:sldIdLst>
    <p:sldId xmlns:r="http://schemas.openxmlformats.org/officeDocument/2006/relationships" id="256" r:id="Rc3f929ed646d4cb7"/>
    <p:sldId xmlns:r="http://schemas.openxmlformats.org/officeDocument/2006/relationships" id="257" r:id="Ra222543cc88b4c76"/>
    <p:sldId xmlns:r="http://schemas.openxmlformats.org/officeDocument/2006/relationships" id="258" r:id="Ra7a0b4947d8141ed"/>
    <p:sldId xmlns:r="http://schemas.openxmlformats.org/officeDocument/2006/relationships" id="259" r:id="R5674cab8029c4f1d"/>
    <p:sldId xmlns:r="http://schemas.openxmlformats.org/officeDocument/2006/relationships" id="260" r:id="R492de61bcccf4c31"/>
    <p:sldId xmlns:r="http://schemas.openxmlformats.org/officeDocument/2006/relationships" id="261" r:id="R59ba869c0f83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3931822504204" /><Relationship Type="http://schemas.openxmlformats.org/officeDocument/2006/relationships/slide" Target="/ppt/slides/slide1.xml" Id="Rc3f929ed646d4cb7" /><Relationship Type="http://schemas.openxmlformats.org/officeDocument/2006/relationships/slide" Target="/ppt/slides/slide2.xml" Id="Ra222543cc88b4c76" /><Relationship Type="http://schemas.openxmlformats.org/officeDocument/2006/relationships/slide" Target="/ppt/slides/slide3.xml" Id="Ra7a0b4947d8141ed" /><Relationship Type="http://schemas.openxmlformats.org/officeDocument/2006/relationships/slide" Target="/ppt/slides/slide4.xml" Id="R5674cab8029c4f1d" /><Relationship Type="http://schemas.openxmlformats.org/officeDocument/2006/relationships/slide" Target="/ppt/slides/slide5.xml" Id="R492de61bcccf4c31" /><Relationship Type="http://schemas.openxmlformats.org/officeDocument/2006/relationships/slide" Target="/ppt/slides/slide6.xml" Id="R59ba869c0f83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caef8719e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6094bbe145aa" /><Relationship Type="http://schemas.openxmlformats.org/officeDocument/2006/relationships/theme" Target="/ppt/slideMasters/theme/theme1.xml" Id="Rc4564e7e56af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56094bbe1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9fc979b24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e139a8060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b0e8d611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366df27a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44aba0b26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977c1dcfe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3 692 174 000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4 201 831 000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