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a50262ac0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8420f501147a8"/>
  </p:sldMasterIdLst>
  <p:sldIdLst>
    <p:sldId xmlns:r="http://schemas.openxmlformats.org/officeDocument/2006/relationships" id="256" r:id="R312eb16053c74f9a"/>
    <p:sldId xmlns:r="http://schemas.openxmlformats.org/officeDocument/2006/relationships" id="257" r:id="R27da63cacae24f71"/>
    <p:sldId xmlns:r="http://schemas.openxmlformats.org/officeDocument/2006/relationships" id="258" r:id="R452684e84c5742e9"/>
    <p:sldId xmlns:r="http://schemas.openxmlformats.org/officeDocument/2006/relationships" id="259" r:id="Rc0893f3c6a6f4457"/>
    <p:sldId xmlns:r="http://schemas.openxmlformats.org/officeDocument/2006/relationships" id="260" r:id="Rb96344d1678e456e"/>
    <p:sldId xmlns:r="http://schemas.openxmlformats.org/officeDocument/2006/relationships" id="261" r:id="R4a63ec449ff2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8420f501147a8" /><Relationship Type="http://schemas.openxmlformats.org/officeDocument/2006/relationships/slide" Target="/ppt/slides/slide1.xml" Id="R312eb16053c74f9a" /><Relationship Type="http://schemas.openxmlformats.org/officeDocument/2006/relationships/slide" Target="/ppt/slides/slide2.xml" Id="R27da63cacae24f71" /><Relationship Type="http://schemas.openxmlformats.org/officeDocument/2006/relationships/slide" Target="/ppt/slides/slide3.xml" Id="R452684e84c5742e9" /><Relationship Type="http://schemas.openxmlformats.org/officeDocument/2006/relationships/slide" Target="/ppt/slides/slide4.xml" Id="Rc0893f3c6a6f4457" /><Relationship Type="http://schemas.openxmlformats.org/officeDocument/2006/relationships/slide" Target="/ppt/slides/slide5.xml" Id="Rb96344d1678e456e" /><Relationship Type="http://schemas.openxmlformats.org/officeDocument/2006/relationships/slide" Target="/ppt/slides/slide6.xml" Id="R4a63ec449ff2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513d017d8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ab0b9cbe24628" /><Relationship Type="http://schemas.openxmlformats.org/officeDocument/2006/relationships/theme" Target="/ppt/slideMasters/theme/theme1.xml" Id="Rbab30fb35cc2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ab0b9cbe2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e06cdbdc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1f8fe0cd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04ab5717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6b0abdab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4cefecd6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c69b9713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