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1f4a0b148748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d5c72c84fd463f"/>
  </p:sldMasterIdLst>
  <p:sldIdLst>
    <p:sldId xmlns:r="http://schemas.openxmlformats.org/officeDocument/2006/relationships" id="256" r:id="Rb8fbc4e1f4a94d34"/>
    <p:sldId xmlns:r="http://schemas.openxmlformats.org/officeDocument/2006/relationships" id="257" r:id="R7873c38be4844150"/>
    <p:sldId xmlns:r="http://schemas.openxmlformats.org/officeDocument/2006/relationships" id="258" r:id="Rdfe5d01334ee4af7"/>
    <p:sldId xmlns:r="http://schemas.openxmlformats.org/officeDocument/2006/relationships" id="259" r:id="R35a588f86bb9497d"/>
    <p:sldId xmlns:r="http://schemas.openxmlformats.org/officeDocument/2006/relationships" id="260" r:id="R05ca8acb1e1e4b75"/>
    <p:sldId xmlns:r="http://schemas.openxmlformats.org/officeDocument/2006/relationships" id="261" r:id="R67370667f35d46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5c72c84fd463f" /><Relationship Type="http://schemas.openxmlformats.org/officeDocument/2006/relationships/slide" Target="/ppt/slides/slide1.xml" Id="Rb8fbc4e1f4a94d34" /><Relationship Type="http://schemas.openxmlformats.org/officeDocument/2006/relationships/slide" Target="/ppt/slides/slide2.xml" Id="R7873c38be4844150" /><Relationship Type="http://schemas.openxmlformats.org/officeDocument/2006/relationships/slide" Target="/ppt/slides/slide3.xml" Id="Rdfe5d01334ee4af7" /><Relationship Type="http://schemas.openxmlformats.org/officeDocument/2006/relationships/slide" Target="/ppt/slides/slide4.xml" Id="R35a588f86bb9497d" /><Relationship Type="http://schemas.openxmlformats.org/officeDocument/2006/relationships/slide" Target="/ppt/slides/slide5.xml" Id="R05ca8acb1e1e4b75" /><Relationship Type="http://schemas.openxmlformats.org/officeDocument/2006/relationships/slide" Target="/ppt/slides/slide6.xml" Id="R67370667f35d46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12c4d09a54c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c2161742c4b25" /><Relationship Type="http://schemas.openxmlformats.org/officeDocument/2006/relationships/theme" Target="/ppt/slideMasters/theme/theme1.xml" Id="R34e2cad8cbfd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4c2161742c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01111aa854c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5877c091844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c495da04841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65aed82d84d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71a061e914b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e845a436a43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STUDENTSAMSKIPNADEN I VOLDA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STUDENTSAMSKIPNADEN I VOLDA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60 838 794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1 223 908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4 540 308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105 318 354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312 984 638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6103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52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www.sivolda.no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950 948 728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STUDENTSAMSKIPNADEN I VOLDA</a:t>
            </a:r>
          </a:p>
        </p:txBody>
      </p:sp>
    </p:spTree>
  </p:cSld>
  <p:clrMapOvr>
    <a:masterClrMapping xmlns:a="http://schemas.openxmlformats.org/drawingml/2006/main"/>
  </p:clrMapOvr>
</p:sld>
</file>