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ade3c9b9748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2de77f887347bc"/>
  </p:sldMasterIdLst>
  <p:sldIdLst>
    <p:sldId xmlns:r="http://schemas.openxmlformats.org/officeDocument/2006/relationships" id="256" r:id="R1364fd9f132b4907"/>
    <p:sldId xmlns:r="http://schemas.openxmlformats.org/officeDocument/2006/relationships" id="257" r:id="R31cc3e405c5f40b8"/>
    <p:sldId xmlns:r="http://schemas.openxmlformats.org/officeDocument/2006/relationships" id="258" r:id="R974ac5bc92a841ae"/>
    <p:sldId xmlns:r="http://schemas.openxmlformats.org/officeDocument/2006/relationships" id="259" r:id="R0b01cd4d603d4425"/>
    <p:sldId xmlns:r="http://schemas.openxmlformats.org/officeDocument/2006/relationships" id="260" r:id="Rdaea06320bbb42b8"/>
    <p:sldId xmlns:r="http://schemas.openxmlformats.org/officeDocument/2006/relationships" id="261" r:id="Rc550c9e0f98c40ba"/>
    <p:sldId xmlns:r="http://schemas.openxmlformats.org/officeDocument/2006/relationships" id="262" r:id="R0de3ffb32cd44e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de77f887347bc" /><Relationship Type="http://schemas.openxmlformats.org/officeDocument/2006/relationships/slide" Target="/ppt/slides/slide1.xml" Id="R1364fd9f132b4907" /><Relationship Type="http://schemas.openxmlformats.org/officeDocument/2006/relationships/slide" Target="/ppt/slides/slide2.xml" Id="R31cc3e405c5f40b8" /><Relationship Type="http://schemas.openxmlformats.org/officeDocument/2006/relationships/slide" Target="/ppt/slides/slide3.xml" Id="R974ac5bc92a841ae" /><Relationship Type="http://schemas.openxmlformats.org/officeDocument/2006/relationships/slide" Target="/ppt/slides/slide4.xml" Id="R0b01cd4d603d4425" /><Relationship Type="http://schemas.openxmlformats.org/officeDocument/2006/relationships/slide" Target="/ppt/slides/slide5.xml" Id="Rdaea06320bbb42b8" /><Relationship Type="http://schemas.openxmlformats.org/officeDocument/2006/relationships/slide" Target="/ppt/slides/slide6.xml" Id="Rc550c9e0f98c40ba" /><Relationship Type="http://schemas.openxmlformats.org/officeDocument/2006/relationships/slide" Target="/ppt/slides/slide7.xml" Id="R0de3ffb32cd44e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42e3d9833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1ff69a86944e0" /><Relationship Type="http://schemas.openxmlformats.org/officeDocument/2006/relationships/theme" Target="/ppt/slideMasters/theme/theme1.xml" Id="Rf04317a0b88445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01ff69a86944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048b2513849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c9cc77e06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e67d7c505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ff8570e14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5fbf5079f48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e101a10714f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89b2f0af04e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R NERGAARD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R NERGAARD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1 996 493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2 408 686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ROBERT NERGAARD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Holtavegen 15C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950 802 197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