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b8fbbd03094c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1719c65ac47cb"/>
  </p:sldMasterIdLst>
  <p:sldIdLst>
    <p:sldId xmlns:r="http://schemas.openxmlformats.org/officeDocument/2006/relationships" id="256" r:id="Re3a2add1dfd04481"/>
    <p:sldId xmlns:r="http://schemas.openxmlformats.org/officeDocument/2006/relationships" id="257" r:id="R920ff86ff7184468"/>
    <p:sldId xmlns:r="http://schemas.openxmlformats.org/officeDocument/2006/relationships" id="258" r:id="R6b73141538114b2b"/>
    <p:sldId xmlns:r="http://schemas.openxmlformats.org/officeDocument/2006/relationships" id="259" r:id="Rafe7b4d692cf42c6"/>
    <p:sldId xmlns:r="http://schemas.openxmlformats.org/officeDocument/2006/relationships" id="260" r:id="R43425e46836e4159"/>
    <p:sldId xmlns:r="http://schemas.openxmlformats.org/officeDocument/2006/relationships" id="261" r:id="R4cfad83cc2ca486e"/>
    <p:sldId xmlns:r="http://schemas.openxmlformats.org/officeDocument/2006/relationships" id="262" r:id="R714d53acdaf14d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1719c65ac47cb" /><Relationship Type="http://schemas.openxmlformats.org/officeDocument/2006/relationships/slide" Target="/ppt/slides/slide1.xml" Id="Re3a2add1dfd04481" /><Relationship Type="http://schemas.openxmlformats.org/officeDocument/2006/relationships/slide" Target="/ppt/slides/slide2.xml" Id="R920ff86ff7184468" /><Relationship Type="http://schemas.openxmlformats.org/officeDocument/2006/relationships/slide" Target="/ppt/slides/slide3.xml" Id="R6b73141538114b2b" /><Relationship Type="http://schemas.openxmlformats.org/officeDocument/2006/relationships/slide" Target="/ppt/slides/slide4.xml" Id="Rafe7b4d692cf42c6" /><Relationship Type="http://schemas.openxmlformats.org/officeDocument/2006/relationships/slide" Target="/ppt/slides/slide5.xml" Id="R43425e46836e4159" /><Relationship Type="http://schemas.openxmlformats.org/officeDocument/2006/relationships/slide" Target="/ppt/slides/slide6.xml" Id="R4cfad83cc2ca486e" /><Relationship Type="http://schemas.openxmlformats.org/officeDocument/2006/relationships/slide" Target="/ppt/slides/slide7.xml" Id="R714d53acdaf14d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b65531a8840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6ee6ca0bb4dbe" /><Relationship Type="http://schemas.openxmlformats.org/officeDocument/2006/relationships/theme" Target="/ppt/slideMasters/theme/theme1.xml" Id="Rbcea95805de640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b6ee6ca0bb4d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2fd64836f47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edc5431ae42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c9e5c631644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9c17e8aac47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a5f67d2964f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bb94c316d49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32992b4b143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ONOS OLE NORDMO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ONOS OLE NORDMO &amp; SØNN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54 990 654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848 889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7 612 425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29 825 783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lars.even.nordmo@onos.no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950 674 237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