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f329afcac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2b66c38764fc7"/>
  </p:sldMasterIdLst>
  <p:sldIdLst>
    <p:sldId xmlns:r="http://schemas.openxmlformats.org/officeDocument/2006/relationships" id="256" r:id="Rc077485c60044c8b"/>
    <p:sldId xmlns:r="http://schemas.openxmlformats.org/officeDocument/2006/relationships" id="257" r:id="R4b079dfe03f94e7d"/>
    <p:sldId xmlns:r="http://schemas.openxmlformats.org/officeDocument/2006/relationships" id="258" r:id="R0d8f143b83014b47"/>
    <p:sldId xmlns:r="http://schemas.openxmlformats.org/officeDocument/2006/relationships" id="259" r:id="R2269a3a905d540ae"/>
    <p:sldId xmlns:r="http://schemas.openxmlformats.org/officeDocument/2006/relationships" id="260" r:id="R0c30be6f81764722"/>
    <p:sldId xmlns:r="http://schemas.openxmlformats.org/officeDocument/2006/relationships" id="261" r:id="Rf05e8191356943aa"/>
    <p:sldId xmlns:r="http://schemas.openxmlformats.org/officeDocument/2006/relationships" id="262" r:id="R1721b01cf12b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2b66c38764fc7" /><Relationship Type="http://schemas.openxmlformats.org/officeDocument/2006/relationships/slide" Target="/ppt/slides/slide1.xml" Id="Rc077485c60044c8b" /><Relationship Type="http://schemas.openxmlformats.org/officeDocument/2006/relationships/slide" Target="/ppt/slides/slide2.xml" Id="R4b079dfe03f94e7d" /><Relationship Type="http://schemas.openxmlformats.org/officeDocument/2006/relationships/slide" Target="/ppt/slides/slide3.xml" Id="R0d8f143b83014b47" /><Relationship Type="http://schemas.openxmlformats.org/officeDocument/2006/relationships/slide" Target="/ppt/slides/slide4.xml" Id="R2269a3a905d540ae" /><Relationship Type="http://schemas.openxmlformats.org/officeDocument/2006/relationships/slide" Target="/ppt/slides/slide5.xml" Id="R0c30be6f81764722" /><Relationship Type="http://schemas.openxmlformats.org/officeDocument/2006/relationships/slide" Target="/ppt/slides/slide6.xml" Id="Rf05e8191356943aa" /><Relationship Type="http://schemas.openxmlformats.org/officeDocument/2006/relationships/slide" Target="/ppt/slides/slide7.xml" Id="R1721b01cf12b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fb89f3da2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9c94aa44c41b0" /><Relationship Type="http://schemas.openxmlformats.org/officeDocument/2006/relationships/theme" Target="/ppt/slideMasters/theme/theme1.xml" Id="R60056d794260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9c94aa44c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6d58d0b2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fb02d6dd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d9dfddef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c0a9e958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177842cf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83012126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b2b29925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SPITERSNUTEN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INGRID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OLE JACOB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