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4d3d223703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aad43fac6a472b"/>
  </p:sldMasterIdLst>
  <p:sldIdLst>
    <p:sldId xmlns:r="http://schemas.openxmlformats.org/officeDocument/2006/relationships" id="256" r:id="Rf89f537c13b84951"/>
    <p:sldId xmlns:r="http://schemas.openxmlformats.org/officeDocument/2006/relationships" id="257" r:id="R990cfc8c81614c76"/>
    <p:sldId xmlns:r="http://schemas.openxmlformats.org/officeDocument/2006/relationships" id="258" r:id="Racd8a05f8a014e42"/>
    <p:sldId xmlns:r="http://schemas.openxmlformats.org/officeDocument/2006/relationships" id="259" r:id="Rf9df9f4f77cd430b"/>
    <p:sldId xmlns:r="http://schemas.openxmlformats.org/officeDocument/2006/relationships" id="260" r:id="R3492cad910914488"/>
    <p:sldId xmlns:r="http://schemas.openxmlformats.org/officeDocument/2006/relationships" id="261" r:id="R87903670ab684b44"/>
    <p:sldId xmlns:r="http://schemas.openxmlformats.org/officeDocument/2006/relationships" id="262" r:id="R40ce90a1266549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ad43fac6a472b" /><Relationship Type="http://schemas.openxmlformats.org/officeDocument/2006/relationships/slide" Target="/ppt/slides/slide1.xml" Id="Rf89f537c13b84951" /><Relationship Type="http://schemas.openxmlformats.org/officeDocument/2006/relationships/slide" Target="/ppt/slides/slide2.xml" Id="R990cfc8c81614c76" /><Relationship Type="http://schemas.openxmlformats.org/officeDocument/2006/relationships/slide" Target="/ppt/slides/slide3.xml" Id="Racd8a05f8a014e42" /><Relationship Type="http://schemas.openxmlformats.org/officeDocument/2006/relationships/slide" Target="/ppt/slides/slide4.xml" Id="Rf9df9f4f77cd430b" /><Relationship Type="http://schemas.openxmlformats.org/officeDocument/2006/relationships/slide" Target="/ppt/slides/slide5.xml" Id="R3492cad910914488" /><Relationship Type="http://schemas.openxmlformats.org/officeDocument/2006/relationships/slide" Target="/ppt/slides/slide6.xml" Id="R87903670ab684b44" /><Relationship Type="http://schemas.openxmlformats.org/officeDocument/2006/relationships/slide" Target="/ppt/slides/slide7.xml" Id="R40ce90a1266549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27e5fd19d40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9cca328aa42e9" /><Relationship Type="http://schemas.openxmlformats.org/officeDocument/2006/relationships/theme" Target="/ppt/slideMasters/theme/theme1.xml" Id="R51161c9ef77c43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29cca328aa42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bdefff28f4a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2cd1b86d248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31192e0f849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5c6d325e940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e1a46f5ac43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798f8a50d4a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d094bc7f14a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KEMAX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 ØKONOMI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3 309 857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11 100 682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12 462 799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OVE MALVIN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kemax.bergen@kemax.no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