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1b24be0fa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7806a8f024745"/>
  </p:sldMasterIdLst>
  <p:sldIdLst>
    <p:sldId xmlns:r="http://schemas.openxmlformats.org/officeDocument/2006/relationships" id="256" r:id="Rdeceaeebff1246de"/>
    <p:sldId xmlns:r="http://schemas.openxmlformats.org/officeDocument/2006/relationships" id="257" r:id="R645639bf83484028"/>
    <p:sldId xmlns:r="http://schemas.openxmlformats.org/officeDocument/2006/relationships" id="258" r:id="Re9bfc40653664218"/>
    <p:sldId xmlns:r="http://schemas.openxmlformats.org/officeDocument/2006/relationships" id="259" r:id="R370694e9c66843ac"/>
    <p:sldId xmlns:r="http://schemas.openxmlformats.org/officeDocument/2006/relationships" id="260" r:id="R6293a2ba09a44e31"/>
    <p:sldId xmlns:r="http://schemas.openxmlformats.org/officeDocument/2006/relationships" id="261" r:id="R96dacaf393ee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7806a8f024745" /><Relationship Type="http://schemas.openxmlformats.org/officeDocument/2006/relationships/slide" Target="/ppt/slides/slide1.xml" Id="Rdeceaeebff1246de" /><Relationship Type="http://schemas.openxmlformats.org/officeDocument/2006/relationships/slide" Target="/ppt/slides/slide2.xml" Id="R645639bf83484028" /><Relationship Type="http://schemas.openxmlformats.org/officeDocument/2006/relationships/slide" Target="/ppt/slides/slide3.xml" Id="Re9bfc40653664218" /><Relationship Type="http://schemas.openxmlformats.org/officeDocument/2006/relationships/slide" Target="/ppt/slides/slide4.xml" Id="R370694e9c66843ac" /><Relationship Type="http://schemas.openxmlformats.org/officeDocument/2006/relationships/slide" Target="/ppt/slides/slide5.xml" Id="R6293a2ba09a44e31" /><Relationship Type="http://schemas.openxmlformats.org/officeDocument/2006/relationships/slide" Target="/ppt/slides/slide6.xml" Id="R96dacaf393ee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48956322b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ec0b610d4c6d" /><Relationship Type="http://schemas.openxmlformats.org/officeDocument/2006/relationships/theme" Target="/ppt/slideMasters/theme/theme1.xml" Id="R44d66e8d622c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2ec0b610d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5de8fc52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b8126254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8f1f9d8a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5e76f0cf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e4d3a3da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4e423597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